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856" r:id="rId3"/>
  </p:sldMasterIdLst>
  <p:notesMasterIdLst>
    <p:notesMasterId r:id="rId55"/>
  </p:notesMasterIdLst>
  <p:sldIdLst>
    <p:sldId id="256" r:id="rId4"/>
    <p:sldId id="379" r:id="rId5"/>
    <p:sldId id="380" r:id="rId6"/>
    <p:sldId id="269" r:id="rId7"/>
    <p:sldId id="262" r:id="rId8"/>
    <p:sldId id="363" r:id="rId9"/>
    <p:sldId id="381" r:id="rId10"/>
    <p:sldId id="365" r:id="rId11"/>
    <p:sldId id="367" r:id="rId12"/>
    <p:sldId id="366" r:id="rId13"/>
    <p:sldId id="382" r:id="rId14"/>
    <p:sldId id="298" r:id="rId15"/>
    <p:sldId id="339" r:id="rId16"/>
    <p:sldId id="302" r:id="rId17"/>
    <p:sldId id="304" r:id="rId18"/>
    <p:sldId id="303" r:id="rId19"/>
    <p:sldId id="305" r:id="rId20"/>
    <p:sldId id="307" r:id="rId21"/>
    <p:sldId id="383" r:id="rId22"/>
    <p:sldId id="384" r:id="rId23"/>
    <p:sldId id="368" r:id="rId24"/>
    <p:sldId id="369" r:id="rId25"/>
    <p:sldId id="370" r:id="rId26"/>
    <p:sldId id="386" r:id="rId27"/>
    <p:sldId id="387" r:id="rId28"/>
    <p:sldId id="260" r:id="rId29"/>
    <p:sldId id="388" r:id="rId30"/>
    <p:sldId id="389" r:id="rId31"/>
    <p:sldId id="390" r:id="rId32"/>
    <p:sldId id="295" r:id="rId33"/>
    <p:sldId id="391" r:id="rId34"/>
    <p:sldId id="385" r:id="rId35"/>
    <p:sldId id="371" r:id="rId36"/>
    <p:sldId id="325" r:id="rId37"/>
    <p:sldId id="273" r:id="rId38"/>
    <p:sldId id="364" r:id="rId39"/>
    <p:sldId id="372" r:id="rId40"/>
    <p:sldId id="373" r:id="rId41"/>
    <p:sldId id="257" r:id="rId42"/>
    <p:sldId id="374" r:id="rId43"/>
    <p:sldId id="375" r:id="rId44"/>
    <p:sldId id="376" r:id="rId45"/>
    <p:sldId id="294" r:id="rId46"/>
    <p:sldId id="377" r:id="rId47"/>
    <p:sldId id="393" r:id="rId48"/>
    <p:sldId id="394" r:id="rId49"/>
    <p:sldId id="395" r:id="rId50"/>
    <p:sldId id="396" r:id="rId51"/>
    <p:sldId id="392" r:id="rId52"/>
    <p:sldId id="378" r:id="rId53"/>
    <p:sldId id="397" r:id="rId54"/>
  </p:sldIdLst>
  <p:sldSz cx="24377650" cy="13716000"/>
  <p:notesSz cx="6858000" cy="9144000"/>
  <p:embeddedFontLst>
    <p:embeddedFont>
      <p:font typeface="华文中宋" panose="02010600040101010101" pitchFamily="2" charset="-122"/>
      <p:regular r:id="rId56"/>
    </p:embeddedFont>
    <p:embeddedFont>
      <p:font typeface="Arial Rounded MT Bold" panose="020F0704030504030204" pitchFamily="34" charset="0"/>
      <p:regular r:id="rId57"/>
    </p:embeddedFont>
    <p:embeddedFont>
      <p:font typeface="Consolas" panose="020B0609020204030204" pitchFamily="49" charset="0"/>
      <p:regular r:id="rId58"/>
      <p:bold r:id="rId59"/>
      <p:italic r:id="rId60"/>
      <p:boldItalic r:id="rId61"/>
    </p:embeddedFont>
    <p:embeddedFont>
      <p:font typeface="Gill Sans MT" panose="020B0502020104020203" pitchFamily="34" charset="0"/>
      <p:regular r:id="rId62"/>
      <p:bold r:id="rId63"/>
      <p:italic r:id="rId64"/>
      <p:boldItalic r:id="rId65"/>
    </p:embeddedFont>
    <p:embeddedFont>
      <p:font typeface="Lato" panose="02010600030101010101" charset="0"/>
      <p:regular r:id="rId66"/>
      <p:bold r:id="rId67"/>
      <p:italic r:id="rId68"/>
      <p:boldItalic r:id="rId69"/>
    </p:embeddedFont>
    <p:embeddedFont>
      <p:font typeface="Montserrat" panose="02010600030101010101" charset="0"/>
      <p:regular r:id="rId70"/>
      <p:bold r:id="rId71"/>
    </p:embeddedFont>
    <p:embeddedFont>
      <p:font typeface="等线" panose="02010600030101010101" pitchFamily="2" charset="-122"/>
      <p:regular r:id="rId72"/>
      <p:bold r:id="rId73"/>
    </p:embeddedFont>
    <p:embeddedFont>
      <p:font typeface="微软雅黑" panose="020B0503020204020204" pitchFamily="34" charset="-122"/>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3D7"/>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4A3F6B-DA77-5440-9CC1-3F1548818FC7}" v="441" dt="2021-04-26T13:18:09.63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118" autoAdjust="0"/>
  </p:normalViewPr>
  <p:slideViewPr>
    <p:cSldViewPr snapToGrid="0">
      <p:cViewPr varScale="1">
        <p:scale>
          <a:sx n="31" d="100"/>
          <a:sy n="31" d="100"/>
        </p:scale>
        <p:origin x="42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7.fntdata"/><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刘 子云" userId="5f3f86ff4a63d838" providerId="LiveId" clId="{204A3F6B-DA77-5440-9CC1-3F1548818FC7}"/>
    <pc:docChg chg="undo redo custSel addSld delSld modSld sldOrd">
      <pc:chgData name="刘 子云" userId="5f3f86ff4a63d838" providerId="LiveId" clId="{204A3F6B-DA77-5440-9CC1-3F1548818FC7}" dt="2021-04-26T13:20:07.978" v="1145" actId="2696"/>
      <pc:docMkLst>
        <pc:docMk/>
      </pc:docMkLst>
      <pc:sldChg chg="del">
        <pc:chgData name="刘 子云" userId="5f3f86ff4a63d838" providerId="LiveId" clId="{204A3F6B-DA77-5440-9CC1-3F1548818FC7}" dt="2021-04-26T13:19:42.525" v="1069" actId="2696"/>
        <pc:sldMkLst>
          <pc:docMk/>
          <pc:sldMk cId="0" sldId="256"/>
        </pc:sldMkLst>
      </pc:sldChg>
      <pc:sldChg chg="del">
        <pc:chgData name="刘 子云" userId="5f3f86ff4a63d838" providerId="LiveId" clId="{204A3F6B-DA77-5440-9CC1-3F1548818FC7}" dt="2021-04-26T13:19:52.642" v="1070" actId="2696"/>
        <pc:sldMkLst>
          <pc:docMk/>
          <pc:sldMk cId="0" sldId="257"/>
        </pc:sldMkLst>
      </pc:sldChg>
      <pc:sldChg chg="del">
        <pc:chgData name="刘 子云" userId="5f3f86ff4a63d838" providerId="LiveId" clId="{204A3F6B-DA77-5440-9CC1-3F1548818FC7}" dt="2021-04-26T13:19:53.281" v="1071" actId="2696"/>
        <pc:sldMkLst>
          <pc:docMk/>
          <pc:sldMk cId="0" sldId="258"/>
        </pc:sldMkLst>
      </pc:sldChg>
      <pc:sldChg chg="del">
        <pc:chgData name="刘 子云" userId="5f3f86ff4a63d838" providerId="LiveId" clId="{204A3F6B-DA77-5440-9CC1-3F1548818FC7}" dt="2021-04-26T13:19:53.786" v="1072" actId="2696"/>
        <pc:sldMkLst>
          <pc:docMk/>
          <pc:sldMk cId="1418562356" sldId="260"/>
        </pc:sldMkLst>
      </pc:sldChg>
      <pc:sldChg chg="del ord">
        <pc:chgData name="刘 子云" userId="5f3f86ff4a63d838" providerId="LiveId" clId="{204A3F6B-DA77-5440-9CC1-3F1548818FC7}" dt="2021-04-26T13:19:54.192" v="1073" actId="2696"/>
        <pc:sldMkLst>
          <pc:docMk/>
          <pc:sldMk cId="0" sldId="261"/>
        </pc:sldMkLst>
      </pc:sldChg>
      <pc:sldChg chg="addSp delSp modSp mod ord delAnim modAnim">
        <pc:chgData name="刘 子云" userId="5f3f86ff4a63d838" providerId="LiveId" clId="{204A3F6B-DA77-5440-9CC1-3F1548818FC7}" dt="2021-04-26T11:52:14.648" v="553" actId="20577"/>
        <pc:sldMkLst>
          <pc:docMk/>
          <pc:sldMk cId="0" sldId="262"/>
        </pc:sldMkLst>
        <pc:spChg chg="add del mod">
          <ac:chgData name="刘 子云" userId="5f3f86ff4a63d838" providerId="LiveId" clId="{204A3F6B-DA77-5440-9CC1-3F1548818FC7}" dt="2021-04-26T11:42:18.678" v="373" actId="478"/>
          <ac:spMkLst>
            <pc:docMk/>
            <pc:sldMk cId="0" sldId="262"/>
            <ac:spMk id="20" creationId="{BD313753-2045-A745-9651-01B354036861}"/>
          </ac:spMkLst>
        </pc:spChg>
        <pc:spChg chg="del">
          <ac:chgData name="刘 子云" userId="5f3f86ff4a63d838" providerId="LiveId" clId="{204A3F6B-DA77-5440-9CC1-3F1548818FC7}" dt="2021-04-26T11:38:56.598" v="359" actId="478"/>
          <ac:spMkLst>
            <pc:docMk/>
            <pc:sldMk cId="0" sldId="262"/>
            <ac:spMk id="125" creationId="{00000000-0000-0000-0000-000000000000}"/>
          </ac:spMkLst>
        </pc:spChg>
        <pc:spChg chg="del">
          <ac:chgData name="刘 子云" userId="5f3f86ff4a63d838" providerId="LiveId" clId="{204A3F6B-DA77-5440-9CC1-3F1548818FC7}" dt="2021-04-26T11:12:25.742" v="254" actId="478"/>
          <ac:spMkLst>
            <pc:docMk/>
            <pc:sldMk cId="0" sldId="262"/>
            <ac:spMk id="126" creationId="{00000000-0000-0000-0000-000000000000}"/>
          </ac:spMkLst>
        </pc:spChg>
        <pc:spChg chg="del">
          <ac:chgData name="刘 子云" userId="5f3f86ff4a63d838" providerId="LiveId" clId="{204A3F6B-DA77-5440-9CC1-3F1548818FC7}" dt="2021-04-26T11:41:02.925" v="370" actId="478"/>
          <ac:spMkLst>
            <pc:docMk/>
            <pc:sldMk cId="0" sldId="262"/>
            <ac:spMk id="127" creationId="{00000000-0000-0000-0000-000000000000}"/>
          </ac:spMkLst>
        </pc:spChg>
        <pc:spChg chg="mod">
          <ac:chgData name="刘 子云" userId="5f3f86ff4a63d838" providerId="LiveId" clId="{204A3F6B-DA77-5440-9CC1-3F1548818FC7}" dt="2021-04-26T06:43:07.950" v="251" actId="20577"/>
          <ac:spMkLst>
            <pc:docMk/>
            <pc:sldMk cId="0" sldId="262"/>
            <ac:spMk id="128" creationId="{00000000-0000-0000-0000-000000000000}"/>
          </ac:spMkLst>
        </pc:spChg>
        <pc:spChg chg="del">
          <ac:chgData name="刘 子云" userId="5f3f86ff4a63d838" providerId="LiveId" clId="{204A3F6B-DA77-5440-9CC1-3F1548818FC7}" dt="2021-04-26T06:43:11.386" v="253" actId="478"/>
          <ac:spMkLst>
            <pc:docMk/>
            <pc:sldMk cId="0" sldId="262"/>
            <ac:spMk id="129" creationId="{00000000-0000-0000-0000-000000000000}"/>
          </ac:spMkLst>
        </pc:spChg>
        <pc:spChg chg="mod">
          <ac:chgData name="刘 子云" userId="5f3f86ff4a63d838" providerId="LiveId" clId="{204A3F6B-DA77-5440-9CC1-3F1548818FC7}" dt="2021-04-26T06:43:09.816" v="252" actId="20577"/>
          <ac:spMkLst>
            <pc:docMk/>
            <pc:sldMk cId="0" sldId="262"/>
            <ac:spMk id="130" creationId="{00000000-0000-0000-0000-000000000000}"/>
          </ac:spMkLst>
        </pc:spChg>
        <pc:spChg chg="del">
          <ac:chgData name="刘 子云" userId="5f3f86ff4a63d838" providerId="LiveId" clId="{204A3F6B-DA77-5440-9CC1-3F1548818FC7}" dt="2021-04-26T11:38:43.114" v="355" actId="478"/>
          <ac:spMkLst>
            <pc:docMk/>
            <pc:sldMk cId="0" sldId="262"/>
            <ac:spMk id="131" creationId="{00000000-0000-0000-0000-000000000000}"/>
          </ac:spMkLst>
        </pc:spChg>
        <pc:spChg chg="mod">
          <ac:chgData name="刘 子云" userId="5f3f86ff4a63d838" providerId="LiveId" clId="{204A3F6B-DA77-5440-9CC1-3F1548818FC7}" dt="2021-04-26T11:52:14.648" v="553" actId="20577"/>
          <ac:spMkLst>
            <pc:docMk/>
            <pc:sldMk cId="0" sldId="262"/>
            <ac:spMk id="132" creationId="{00000000-0000-0000-0000-000000000000}"/>
          </ac:spMkLst>
        </pc:spChg>
        <pc:spChg chg="del">
          <ac:chgData name="刘 子云" userId="5f3f86ff4a63d838" providerId="LiveId" clId="{204A3F6B-DA77-5440-9CC1-3F1548818FC7}" dt="2021-04-26T11:40:32.571" v="366" actId="478"/>
          <ac:spMkLst>
            <pc:docMk/>
            <pc:sldMk cId="0" sldId="262"/>
            <ac:spMk id="133" creationId="{00000000-0000-0000-0000-000000000000}"/>
          </ac:spMkLst>
        </pc:spChg>
        <pc:spChg chg="del">
          <ac:chgData name="刘 子云" userId="5f3f86ff4a63d838" providerId="LiveId" clId="{204A3F6B-DA77-5440-9CC1-3F1548818FC7}" dt="2021-04-26T11:40:35.386" v="367" actId="478"/>
          <ac:spMkLst>
            <pc:docMk/>
            <pc:sldMk cId="0" sldId="262"/>
            <ac:spMk id="134" creationId="{00000000-0000-0000-0000-000000000000}"/>
          </ac:spMkLst>
        </pc:spChg>
        <pc:spChg chg="del mod">
          <ac:chgData name="刘 子云" userId="5f3f86ff4a63d838" providerId="LiveId" clId="{204A3F6B-DA77-5440-9CC1-3F1548818FC7}" dt="2021-04-26T11:43:56.518" v="408" actId="478"/>
          <ac:spMkLst>
            <pc:docMk/>
            <pc:sldMk cId="0" sldId="262"/>
            <ac:spMk id="135" creationId="{00000000-0000-0000-0000-000000000000}"/>
          </ac:spMkLst>
        </pc:spChg>
        <pc:spChg chg="mod">
          <ac:chgData name="刘 子云" userId="5f3f86ff4a63d838" providerId="LiveId" clId="{204A3F6B-DA77-5440-9CC1-3F1548818FC7}" dt="2021-04-26T11:47:01.139" v="511" actId="20577"/>
          <ac:spMkLst>
            <pc:docMk/>
            <pc:sldMk cId="0" sldId="262"/>
            <ac:spMk id="136" creationId="{00000000-0000-0000-0000-000000000000}"/>
          </ac:spMkLst>
        </pc:spChg>
        <pc:spChg chg="del">
          <ac:chgData name="刘 子云" userId="5f3f86ff4a63d838" providerId="LiveId" clId="{204A3F6B-DA77-5440-9CC1-3F1548818FC7}" dt="2021-04-26T11:38:55.203" v="358" actId="478"/>
          <ac:spMkLst>
            <pc:docMk/>
            <pc:sldMk cId="0" sldId="262"/>
            <ac:spMk id="139" creationId="{00000000-0000-0000-0000-000000000000}"/>
          </ac:spMkLst>
        </pc:spChg>
        <pc:picChg chg="add del mod">
          <ac:chgData name="刘 子云" userId="5f3f86ff4a63d838" providerId="LiveId" clId="{204A3F6B-DA77-5440-9CC1-3F1548818FC7}" dt="2021-04-26T11:43:36.316" v="380" actId="478"/>
          <ac:picMkLst>
            <pc:docMk/>
            <pc:sldMk cId="0" sldId="262"/>
            <ac:picMk id="2" creationId="{B9E34D43-8780-BB41-ACCB-DA5A89264011}"/>
          </ac:picMkLst>
        </pc:picChg>
        <pc:picChg chg="add mod">
          <ac:chgData name="刘 子云" userId="5f3f86ff4a63d838" providerId="LiveId" clId="{204A3F6B-DA77-5440-9CC1-3F1548818FC7}" dt="2021-04-26T11:43:53.234" v="407" actId="1038"/>
          <ac:picMkLst>
            <pc:docMk/>
            <pc:sldMk cId="0" sldId="262"/>
            <ac:picMk id="3" creationId="{B59D222C-6F3D-3D4A-91C1-882F0841961B}"/>
          </ac:picMkLst>
        </pc:picChg>
        <pc:picChg chg="add mod">
          <ac:chgData name="刘 子云" userId="5f3f86ff4a63d838" providerId="LiveId" clId="{204A3F6B-DA77-5440-9CC1-3F1548818FC7}" dt="2021-04-26T11:43:53.234" v="407" actId="1038"/>
          <ac:picMkLst>
            <pc:docMk/>
            <pc:sldMk cId="0" sldId="262"/>
            <ac:picMk id="4" creationId="{7A0B1E4D-8966-EF42-9893-A69CFD878C8A}"/>
          </ac:picMkLst>
        </pc:picChg>
        <pc:picChg chg="add mod">
          <ac:chgData name="刘 子云" userId="5f3f86ff4a63d838" providerId="LiveId" clId="{204A3F6B-DA77-5440-9CC1-3F1548818FC7}" dt="2021-04-26T11:43:53.234" v="407" actId="1038"/>
          <ac:picMkLst>
            <pc:docMk/>
            <pc:sldMk cId="0" sldId="262"/>
            <ac:picMk id="5" creationId="{86FD5ADE-B812-7946-BDA2-F9330D7639E9}"/>
          </ac:picMkLst>
        </pc:picChg>
        <pc:picChg chg="add mod">
          <ac:chgData name="刘 子云" userId="5f3f86ff4a63d838" providerId="LiveId" clId="{204A3F6B-DA77-5440-9CC1-3F1548818FC7}" dt="2021-04-26T11:43:53.234" v="407" actId="1038"/>
          <ac:picMkLst>
            <pc:docMk/>
            <pc:sldMk cId="0" sldId="262"/>
            <ac:picMk id="6" creationId="{36224B40-EA94-5640-8431-B4D70B876B08}"/>
          </ac:picMkLst>
        </pc:picChg>
      </pc:sldChg>
      <pc:sldChg chg="del">
        <pc:chgData name="刘 子云" userId="5f3f86ff4a63d838" providerId="LiveId" clId="{204A3F6B-DA77-5440-9CC1-3F1548818FC7}" dt="2021-04-26T13:19:54.603" v="1074" actId="2696"/>
        <pc:sldMkLst>
          <pc:docMk/>
          <pc:sldMk cId="0" sldId="263"/>
        </pc:sldMkLst>
      </pc:sldChg>
      <pc:sldChg chg="del">
        <pc:chgData name="刘 子云" userId="5f3f86ff4a63d838" providerId="LiveId" clId="{204A3F6B-DA77-5440-9CC1-3F1548818FC7}" dt="2021-04-26T13:19:54.949" v="1075" actId="2696"/>
        <pc:sldMkLst>
          <pc:docMk/>
          <pc:sldMk cId="0" sldId="264"/>
        </pc:sldMkLst>
      </pc:sldChg>
      <pc:sldChg chg="del">
        <pc:chgData name="刘 子云" userId="5f3f86ff4a63d838" providerId="LiveId" clId="{204A3F6B-DA77-5440-9CC1-3F1548818FC7}" dt="2021-04-26T13:19:55.288" v="1076" actId="2696"/>
        <pc:sldMkLst>
          <pc:docMk/>
          <pc:sldMk cId="0" sldId="265"/>
        </pc:sldMkLst>
      </pc:sldChg>
      <pc:sldChg chg="addSp delSp modSp mod ord">
        <pc:chgData name="刘 子云" userId="5f3f86ff4a63d838" providerId="LiveId" clId="{204A3F6B-DA77-5440-9CC1-3F1548818FC7}" dt="2021-04-26T12:09:20.965" v="703" actId="113"/>
        <pc:sldMkLst>
          <pc:docMk/>
          <pc:sldMk cId="0" sldId="269"/>
        </pc:sldMkLst>
        <pc:spChg chg="add del mod">
          <ac:chgData name="刘 子云" userId="5f3f86ff4a63d838" providerId="LiveId" clId="{204A3F6B-DA77-5440-9CC1-3F1548818FC7}" dt="2021-04-26T06:26:22.156" v="209" actId="478"/>
          <ac:spMkLst>
            <pc:docMk/>
            <pc:sldMk cId="0" sldId="269"/>
            <ac:spMk id="4" creationId="{962A673A-F93B-AC40-9146-69D9B0FF4AB5}"/>
          </ac:spMkLst>
        </pc:spChg>
        <pc:spChg chg="add del mod">
          <ac:chgData name="刘 子云" userId="5f3f86ff4a63d838" providerId="LiveId" clId="{204A3F6B-DA77-5440-9CC1-3F1548818FC7}" dt="2021-04-26T06:26:33.423" v="216"/>
          <ac:spMkLst>
            <pc:docMk/>
            <pc:sldMk cId="0" sldId="269"/>
            <ac:spMk id="5" creationId="{EC1FB6D1-6939-9747-9206-E8F120405BDD}"/>
          </ac:spMkLst>
        </pc:spChg>
        <pc:spChg chg="add del mod">
          <ac:chgData name="刘 子云" userId="5f3f86ff4a63d838" providerId="LiveId" clId="{204A3F6B-DA77-5440-9CC1-3F1548818FC7}" dt="2021-04-26T06:26:28.171" v="214"/>
          <ac:spMkLst>
            <pc:docMk/>
            <pc:sldMk cId="0" sldId="269"/>
            <ac:spMk id="6" creationId="{641A7F08-9248-1B44-8CF2-E5618CC0451C}"/>
          </ac:spMkLst>
        </pc:spChg>
        <pc:spChg chg="mod">
          <ac:chgData name="刘 子云" userId="5f3f86ff4a63d838" providerId="LiveId" clId="{204A3F6B-DA77-5440-9CC1-3F1548818FC7}" dt="2021-04-26T05:40:36.393" v="14" actId="20577"/>
          <ac:spMkLst>
            <pc:docMk/>
            <pc:sldMk cId="0" sldId="269"/>
            <ac:spMk id="275" creationId="{00000000-0000-0000-0000-000000000000}"/>
          </ac:spMkLst>
        </pc:spChg>
        <pc:spChg chg="del">
          <ac:chgData name="刘 子云" userId="5f3f86ff4a63d838" providerId="LiveId" clId="{204A3F6B-DA77-5440-9CC1-3F1548818FC7}" dt="2021-04-26T05:40:20.175" v="0" actId="478"/>
          <ac:spMkLst>
            <pc:docMk/>
            <pc:sldMk cId="0" sldId="269"/>
            <ac:spMk id="276" creationId="{00000000-0000-0000-0000-000000000000}"/>
          </ac:spMkLst>
        </pc:spChg>
        <pc:spChg chg="mod">
          <ac:chgData name="刘 子云" userId="5f3f86ff4a63d838" providerId="LiveId" clId="{204A3F6B-DA77-5440-9CC1-3F1548818FC7}" dt="2021-04-26T06:25:23.799" v="206" actId="20577"/>
          <ac:spMkLst>
            <pc:docMk/>
            <pc:sldMk cId="0" sldId="269"/>
            <ac:spMk id="278" creationId="{00000000-0000-0000-0000-000000000000}"/>
          </ac:spMkLst>
        </pc:spChg>
        <pc:spChg chg="mod">
          <ac:chgData name="刘 子云" userId="5f3f86ff4a63d838" providerId="LiveId" clId="{204A3F6B-DA77-5440-9CC1-3F1548818FC7}" dt="2021-04-26T11:38:17.766" v="302" actId="20577"/>
          <ac:spMkLst>
            <pc:docMk/>
            <pc:sldMk cId="0" sldId="269"/>
            <ac:spMk id="279" creationId="{00000000-0000-0000-0000-000000000000}"/>
          </ac:spMkLst>
        </pc:spChg>
        <pc:spChg chg="mod">
          <ac:chgData name="刘 子云" userId="5f3f86ff4a63d838" providerId="LiveId" clId="{204A3F6B-DA77-5440-9CC1-3F1548818FC7}" dt="2021-04-26T12:09:20.965" v="703" actId="113"/>
          <ac:spMkLst>
            <pc:docMk/>
            <pc:sldMk cId="0" sldId="269"/>
            <ac:spMk id="282" creationId="{00000000-0000-0000-0000-000000000000}"/>
          </ac:spMkLst>
        </pc:spChg>
        <pc:spChg chg="mod">
          <ac:chgData name="刘 子云" userId="5f3f86ff4a63d838" providerId="LiveId" clId="{204A3F6B-DA77-5440-9CC1-3F1548818FC7}" dt="2021-04-26T11:38:27.753" v="330" actId="20577"/>
          <ac:spMkLst>
            <pc:docMk/>
            <pc:sldMk cId="0" sldId="269"/>
            <ac:spMk id="283" creationId="{00000000-0000-0000-0000-000000000000}"/>
          </ac:spMkLst>
        </pc:spChg>
        <pc:spChg chg="mod">
          <ac:chgData name="刘 子云" userId="5f3f86ff4a63d838" providerId="LiveId" clId="{204A3F6B-DA77-5440-9CC1-3F1548818FC7}" dt="2021-04-26T06:36:19.336" v="239" actId="20577"/>
          <ac:spMkLst>
            <pc:docMk/>
            <pc:sldMk cId="0" sldId="269"/>
            <ac:spMk id="286" creationId="{00000000-0000-0000-0000-000000000000}"/>
          </ac:spMkLst>
        </pc:spChg>
        <pc:spChg chg="mod">
          <ac:chgData name="刘 子云" userId="5f3f86ff4a63d838" providerId="LiveId" clId="{204A3F6B-DA77-5440-9CC1-3F1548818FC7}" dt="2021-04-26T11:38:38.526" v="354" actId="20577"/>
          <ac:spMkLst>
            <pc:docMk/>
            <pc:sldMk cId="0" sldId="269"/>
            <ac:spMk id="287" creationId="{00000000-0000-0000-0000-000000000000}"/>
          </ac:spMkLst>
        </pc:spChg>
        <pc:grpChg chg="mod">
          <ac:chgData name="刘 子云" userId="5f3f86ff4a63d838" providerId="LiveId" clId="{204A3F6B-DA77-5440-9CC1-3F1548818FC7}" dt="2021-04-26T06:36:07.618" v="236" actId="1036"/>
          <ac:grpSpMkLst>
            <pc:docMk/>
            <pc:sldMk cId="0" sldId="269"/>
            <ac:grpSpMk id="285" creationId="{00000000-0000-0000-0000-000000000000}"/>
          </ac:grpSpMkLst>
        </pc:grpChg>
        <pc:picChg chg="add mod">
          <ac:chgData name="刘 子云" userId="5f3f86ff4a63d838" providerId="LiveId" clId="{204A3F6B-DA77-5440-9CC1-3F1548818FC7}" dt="2021-04-26T06:32:33.050" v="221" actId="1076"/>
          <ac:picMkLst>
            <pc:docMk/>
            <pc:sldMk cId="0" sldId="269"/>
            <ac:picMk id="2" creationId="{7198DAA3-4022-2F46-9034-EC92FCDD7FA2}"/>
          </ac:picMkLst>
        </pc:picChg>
        <pc:picChg chg="add del mod">
          <ac:chgData name="刘 子云" userId="5f3f86ff4a63d838" providerId="LiveId" clId="{204A3F6B-DA77-5440-9CC1-3F1548818FC7}" dt="2021-04-26T06:32:25.663" v="219" actId="478"/>
          <ac:picMkLst>
            <pc:docMk/>
            <pc:sldMk cId="0" sldId="269"/>
            <ac:picMk id="3" creationId="{5D0713A9-9CAF-6C40-B10A-1AD81F821C9C}"/>
          </ac:picMkLst>
        </pc:picChg>
      </pc:sldChg>
      <pc:sldChg chg="del">
        <pc:chgData name="刘 子云" userId="5f3f86ff4a63d838" providerId="LiveId" clId="{204A3F6B-DA77-5440-9CC1-3F1548818FC7}" dt="2021-04-26T13:19:55.494" v="1077" actId="2696"/>
        <pc:sldMkLst>
          <pc:docMk/>
          <pc:sldMk cId="0" sldId="273"/>
        </pc:sldMkLst>
      </pc:sldChg>
      <pc:sldChg chg="del">
        <pc:chgData name="刘 子云" userId="5f3f86ff4a63d838" providerId="LiveId" clId="{204A3F6B-DA77-5440-9CC1-3F1548818FC7}" dt="2021-04-26T13:19:55.684" v="1078" actId="2696"/>
        <pc:sldMkLst>
          <pc:docMk/>
          <pc:sldMk cId="0" sldId="280"/>
        </pc:sldMkLst>
      </pc:sldChg>
      <pc:sldChg chg="del">
        <pc:chgData name="刘 子云" userId="5f3f86ff4a63d838" providerId="LiveId" clId="{204A3F6B-DA77-5440-9CC1-3F1548818FC7}" dt="2021-04-26T13:19:55.866" v="1079" actId="2696"/>
        <pc:sldMkLst>
          <pc:docMk/>
          <pc:sldMk cId="0" sldId="287"/>
        </pc:sldMkLst>
      </pc:sldChg>
      <pc:sldChg chg="del">
        <pc:chgData name="刘 子云" userId="5f3f86ff4a63d838" providerId="LiveId" clId="{204A3F6B-DA77-5440-9CC1-3F1548818FC7}" dt="2021-04-26T13:19:56.030" v="1080" actId="2696"/>
        <pc:sldMkLst>
          <pc:docMk/>
          <pc:sldMk cId="0" sldId="288"/>
        </pc:sldMkLst>
      </pc:sldChg>
      <pc:sldChg chg="del">
        <pc:chgData name="刘 子云" userId="5f3f86ff4a63d838" providerId="LiveId" clId="{204A3F6B-DA77-5440-9CC1-3F1548818FC7}" dt="2021-04-26T13:19:56.163" v="1081" actId="2696"/>
        <pc:sldMkLst>
          <pc:docMk/>
          <pc:sldMk cId="0" sldId="289"/>
        </pc:sldMkLst>
      </pc:sldChg>
      <pc:sldChg chg="del">
        <pc:chgData name="刘 子云" userId="5f3f86ff4a63d838" providerId="LiveId" clId="{204A3F6B-DA77-5440-9CC1-3F1548818FC7}" dt="2021-04-26T13:19:56.318" v="1082" actId="2696"/>
        <pc:sldMkLst>
          <pc:docMk/>
          <pc:sldMk cId="0" sldId="290"/>
        </pc:sldMkLst>
      </pc:sldChg>
      <pc:sldChg chg="del">
        <pc:chgData name="刘 子云" userId="5f3f86ff4a63d838" providerId="LiveId" clId="{204A3F6B-DA77-5440-9CC1-3F1548818FC7}" dt="2021-04-26T13:19:56.452" v="1083" actId="2696"/>
        <pc:sldMkLst>
          <pc:docMk/>
          <pc:sldMk cId="0" sldId="291"/>
        </pc:sldMkLst>
      </pc:sldChg>
      <pc:sldChg chg="del">
        <pc:chgData name="刘 子云" userId="5f3f86ff4a63d838" providerId="LiveId" clId="{204A3F6B-DA77-5440-9CC1-3F1548818FC7}" dt="2021-04-26T13:19:56.586" v="1084" actId="2696"/>
        <pc:sldMkLst>
          <pc:docMk/>
          <pc:sldMk cId="0" sldId="292"/>
        </pc:sldMkLst>
      </pc:sldChg>
      <pc:sldChg chg="del">
        <pc:chgData name="刘 子云" userId="5f3f86ff4a63d838" providerId="LiveId" clId="{204A3F6B-DA77-5440-9CC1-3F1548818FC7}" dt="2021-04-26T13:19:56.732" v="1085" actId="2696"/>
        <pc:sldMkLst>
          <pc:docMk/>
          <pc:sldMk cId="0" sldId="293"/>
        </pc:sldMkLst>
      </pc:sldChg>
      <pc:sldChg chg="del">
        <pc:chgData name="刘 子云" userId="5f3f86ff4a63d838" providerId="LiveId" clId="{204A3F6B-DA77-5440-9CC1-3F1548818FC7}" dt="2021-04-26T13:19:56.867" v="1086" actId="2696"/>
        <pc:sldMkLst>
          <pc:docMk/>
          <pc:sldMk cId="0" sldId="294"/>
        </pc:sldMkLst>
      </pc:sldChg>
      <pc:sldChg chg="del">
        <pc:chgData name="刘 子云" userId="5f3f86ff4a63d838" providerId="LiveId" clId="{204A3F6B-DA77-5440-9CC1-3F1548818FC7}" dt="2021-04-26T13:19:57" v="1087" actId="2696"/>
        <pc:sldMkLst>
          <pc:docMk/>
          <pc:sldMk cId="748772836" sldId="295"/>
        </pc:sldMkLst>
      </pc:sldChg>
      <pc:sldChg chg="del">
        <pc:chgData name="刘 子云" userId="5f3f86ff4a63d838" providerId="LiveId" clId="{204A3F6B-DA77-5440-9CC1-3F1548818FC7}" dt="2021-04-26T13:19:57.116" v="1088" actId="2696"/>
        <pc:sldMkLst>
          <pc:docMk/>
          <pc:sldMk cId="0" sldId="296"/>
        </pc:sldMkLst>
      </pc:sldChg>
      <pc:sldChg chg="del">
        <pc:chgData name="刘 子云" userId="5f3f86ff4a63d838" providerId="LiveId" clId="{204A3F6B-DA77-5440-9CC1-3F1548818FC7}" dt="2021-04-26T13:19:57.267" v="1089" actId="2696"/>
        <pc:sldMkLst>
          <pc:docMk/>
          <pc:sldMk cId="0" sldId="299"/>
        </pc:sldMkLst>
      </pc:sldChg>
      <pc:sldChg chg="del">
        <pc:chgData name="刘 子云" userId="5f3f86ff4a63d838" providerId="LiveId" clId="{204A3F6B-DA77-5440-9CC1-3F1548818FC7}" dt="2021-04-26T13:19:57.384" v="1090" actId="2696"/>
        <pc:sldMkLst>
          <pc:docMk/>
          <pc:sldMk cId="0" sldId="300"/>
        </pc:sldMkLst>
      </pc:sldChg>
      <pc:sldChg chg="del">
        <pc:chgData name="刘 子云" userId="5f3f86ff4a63d838" providerId="LiveId" clId="{204A3F6B-DA77-5440-9CC1-3F1548818FC7}" dt="2021-04-26T13:19:57.524" v="1091" actId="2696"/>
        <pc:sldMkLst>
          <pc:docMk/>
          <pc:sldMk cId="537951270" sldId="302"/>
        </pc:sldMkLst>
      </pc:sldChg>
      <pc:sldChg chg="del">
        <pc:chgData name="刘 子云" userId="5f3f86ff4a63d838" providerId="LiveId" clId="{204A3F6B-DA77-5440-9CC1-3F1548818FC7}" dt="2021-04-26T13:19:57.652" v="1092" actId="2696"/>
        <pc:sldMkLst>
          <pc:docMk/>
          <pc:sldMk cId="3712562369" sldId="303"/>
        </pc:sldMkLst>
      </pc:sldChg>
      <pc:sldChg chg="del">
        <pc:chgData name="刘 子云" userId="5f3f86ff4a63d838" providerId="LiveId" clId="{204A3F6B-DA77-5440-9CC1-3F1548818FC7}" dt="2021-04-26T13:19:57.786" v="1093" actId="2696"/>
        <pc:sldMkLst>
          <pc:docMk/>
          <pc:sldMk cId="1028976369" sldId="305"/>
        </pc:sldMkLst>
      </pc:sldChg>
      <pc:sldChg chg="del">
        <pc:chgData name="刘 子云" userId="5f3f86ff4a63d838" providerId="LiveId" clId="{204A3F6B-DA77-5440-9CC1-3F1548818FC7}" dt="2021-04-26T13:19:57.943" v="1094" actId="2696"/>
        <pc:sldMkLst>
          <pc:docMk/>
          <pc:sldMk cId="2071292951" sldId="307"/>
        </pc:sldMkLst>
      </pc:sldChg>
      <pc:sldChg chg="del">
        <pc:chgData name="刘 子云" userId="5f3f86ff4a63d838" providerId="LiveId" clId="{204A3F6B-DA77-5440-9CC1-3F1548818FC7}" dt="2021-04-26T13:19:58.081" v="1095" actId="2696"/>
        <pc:sldMkLst>
          <pc:docMk/>
          <pc:sldMk cId="0" sldId="308"/>
        </pc:sldMkLst>
      </pc:sldChg>
      <pc:sldChg chg="del">
        <pc:chgData name="刘 子云" userId="5f3f86ff4a63d838" providerId="LiveId" clId="{204A3F6B-DA77-5440-9CC1-3F1548818FC7}" dt="2021-04-26T13:19:58.257" v="1096" actId="2696"/>
        <pc:sldMkLst>
          <pc:docMk/>
          <pc:sldMk cId="0" sldId="309"/>
        </pc:sldMkLst>
      </pc:sldChg>
      <pc:sldChg chg="del">
        <pc:chgData name="刘 子云" userId="5f3f86ff4a63d838" providerId="LiveId" clId="{204A3F6B-DA77-5440-9CC1-3F1548818FC7}" dt="2021-04-26T13:19:58.416" v="1097" actId="2696"/>
        <pc:sldMkLst>
          <pc:docMk/>
          <pc:sldMk cId="0" sldId="318"/>
        </pc:sldMkLst>
      </pc:sldChg>
      <pc:sldChg chg="del">
        <pc:chgData name="刘 子云" userId="5f3f86ff4a63d838" providerId="LiveId" clId="{204A3F6B-DA77-5440-9CC1-3F1548818FC7}" dt="2021-04-26T13:19:58.578" v="1098" actId="2696"/>
        <pc:sldMkLst>
          <pc:docMk/>
          <pc:sldMk cId="0" sldId="319"/>
        </pc:sldMkLst>
      </pc:sldChg>
      <pc:sldChg chg="del">
        <pc:chgData name="刘 子云" userId="5f3f86ff4a63d838" providerId="LiveId" clId="{204A3F6B-DA77-5440-9CC1-3F1548818FC7}" dt="2021-04-26T13:19:58.724" v="1099" actId="2696"/>
        <pc:sldMkLst>
          <pc:docMk/>
          <pc:sldMk cId="0" sldId="320"/>
        </pc:sldMkLst>
      </pc:sldChg>
      <pc:sldChg chg="del">
        <pc:chgData name="刘 子云" userId="5f3f86ff4a63d838" providerId="LiveId" clId="{204A3F6B-DA77-5440-9CC1-3F1548818FC7}" dt="2021-04-26T13:19:58.870" v="1100" actId="2696"/>
        <pc:sldMkLst>
          <pc:docMk/>
          <pc:sldMk cId="0" sldId="321"/>
        </pc:sldMkLst>
      </pc:sldChg>
      <pc:sldChg chg="del">
        <pc:chgData name="刘 子云" userId="5f3f86ff4a63d838" providerId="LiveId" clId="{204A3F6B-DA77-5440-9CC1-3F1548818FC7}" dt="2021-04-26T13:19:59.018" v="1101" actId="2696"/>
        <pc:sldMkLst>
          <pc:docMk/>
          <pc:sldMk cId="0" sldId="322"/>
        </pc:sldMkLst>
      </pc:sldChg>
      <pc:sldChg chg="del">
        <pc:chgData name="刘 子云" userId="5f3f86ff4a63d838" providerId="LiveId" clId="{204A3F6B-DA77-5440-9CC1-3F1548818FC7}" dt="2021-04-26T13:19:59.179" v="1102" actId="2696"/>
        <pc:sldMkLst>
          <pc:docMk/>
          <pc:sldMk cId="0" sldId="323"/>
        </pc:sldMkLst>
      </pc:sldChg>
      <pc:sldChg chg="del">
        <pc:chgData name="刘 子云" userId="5f3f86ff4a63d838" providerId="LiveId" clId="{204A3F6B-DA77-5440-9CC1-3F1548818FC7}" dt="2021-04-26T13:19:59.352" v="1103" actId="2696"/>
        <pc:sldMkLst>
          <pc:docMk/>
          <pc:sldMk cId="0" sldId="324"/>
        </pc:sldMkLst>
      </pc:sldChg>
      <pc:sldChg chg="del">
        <pc:chgData name="刘 子云" userId="5f3f86ff4a63d838" providerId="LiveId" clId="{204A3F6B-DA77-5440-9CC1-3F1548818FC7}" dt="2021-04-26T13:19:59.545" v="1104" actId="2696"/>
        <pc:sldMkLst>
          <pc:docMk/>
          <pc:sldMk cId="0" sldId="325"/>
        </pc:sldMkLst>
      </pc:sldChg>
      <pc:sldChg chg="del">
        <pc:chgData name="刘 子云" userId="5f3f86ff4a63d838" providerId="LiveId" clId="{204A3F6B-DA77-5440-9CC1-3F1548818FC7}" dt="2021-04-26T13:19:59.700" v="1105" actId="2696"/>
        <pc:sldMkLst>
          <pc:docMk/>
          <pc:sldMk cId="0" sldId="326"/>
        </pc:sldMkLst>
      </pc:sldChg>
      <pc:sldChg chg="del">
        <pc:chgData name="刘 子云" userId="5f3f86ff4a63d838" providerId="LiveId" clId="{204A3F6B-DA77-5440-9CC1-3F1548818FC7}" dt="2021-04-26T13:19:59.881" v="1106" actId="2696"/>
        <pc:sldMkLst>
          <pc:docMk/>
          <pc:sldMk cId="0" sldId="327"/>
        </pc:sldMkLst>
      </pc:sldChg>
      <pc:sldChg chg="del">
        <pc:chgData name="刘 子云" userId="5f3f86ff4a63d838" providerId="LiveId" clId="{204A3F6B-DA77-5440-9CC1-3F1548818FC7}" dt="2021-04-26T13:20:00.052" v="1107" actId="2696"/>
        <pc:sldMkLst>
          <pc:docMk/>
          <pc:sldMk cId="0" sldId="328"/>
        </pc:sldMkLst>
      </pc:sldChg>
      <pc:sldChg chg="del">
        <pc:chgData name="刘 子云" userId="5f3f86ff4a63d838" providerId="LiveId" clId="{204A3F6B-DA77-5440-9CC1-3F1548818FC7}" dt="2021-04-26T13:20:00.219" v="1108" actId="2696"/>
        <pc:sldMkLst>
          <pc:docMk/>
          <pc:sldMk cId="0" sldId="329"/>
        </pc:sldMkLst>
      </pc:sldChg>
      <pc:sldChg chg="del">
        <pc:chgData name="刘 子云" userId="5f3f86ff4a63d838" providerId="LiveId" clId="{204A3F6B-DA77-5440-9CC1-3F1548818FC7}" dt="2021-04-26T13:20:00.585" v="1109" actId="2696"/>
        <pc:sldMkLst>
          <pc:docMk/>
          <pc:sldMk cId="0" sldId="330"/>
        </pc:sldMkLst>
      </pc:sldChg>
      <pc:sldChg chg="del">
        <pc:chgData name="刘 子云" userId="5f3f86ff4a63d838" providerId="LiveId" clId="{204A3F6B-DA77-5440-9CC1-3F1548818FC7}" dt="2021-04-26T13:20:00.757" v="1110" actId="2696"/>
        <pc:sldMkLst>
          <pc:docMk/>
          <pc:sldMk cId="0" sldId="331"/>
        </pc:sldMkLst>
      </pc:sldChg>
      <pc:sldChg chg="del">
        <pc:chgData name="刘 子云" userId="5f3f86ff4a63d838" providerId="LiveId" clId="{204A3F6B-DA77-5440-9CC1-3F1548818FC7}" dt="2021-04-26T13:20:00.930" v="1111" actId="2696"/>
        <pc:sldMkLst>
          <pc:docMk/>
          <pc:sldMk cId="0" sldId="332"/>
        </pc:sldMkLst>
      </pc:sldChg>
      <pc:sldChg chg="del">
        <pc:chgData name="刘 子云" userId="5f3f86ff4a63d838" providerId="LiveId" clId="{204A3F6B-DA77-5440-9CC1-3F1548818FC7}" dt="2021-04-26T13:20:01.200" v="1112" actId="2696"/>
        <pc:sldMkLst>
          <pc:docMk/>
          <pc:sldMk cId="0" sldId="333"/>
        </pc:sldMkLst>
      </pc:sldChg>
      <pc:sldChg chg="del">
        <pc:chgData name="刘 子云" userId="5f3f86ff4a63d838" providerId="LiveId" clId="{204A3F6B-DA77-5440-9CC1-3F1548818FC7}" dt="2021-04-26T13:20:01.316" v="1113" actId="2696"/>
        <pc:sldMkLst>
          <pc:docMk/>
          <pc:sldMk cId="0" sldId="334"/>
        </pc:sldMkLst>
      </pc:sldChg>
      <pc:sldChg chg="del">
        <pc:chgData name="刘 子云" userId="5f3f86ff4a63d838" providerId="LiveId" clId="{204A3F6B-DA77-5440-9CC1-3F1548818FC7}" dt="2021-04-26T13:20:01.462" v="1114" actId="2696"/>
        <pc:sldMkLst>
          <pc:docMk/>
          <pc:sldMk cId="0" sldId="335"/>
        </pc:sldMkLst>
      </pc:sldChg>
      <pc:sldChg chg="del">
        <pc:chgData name="刘 子云" userId="5f3f86ff4a63d838" providerId="LiveId" clId="{204A3F6B-DA77-5440-9CC1-3F1548818FC7}" dt="2021-04-26T13:20:01.602" v="1115" actId="2696"/>
        <pc:sldMkLst>
          <pc:docMk/>
          <pc:sldMk cId="0" sldId="336"/>
        </pc:sldMkLst>
      </pc:sldChg>
      <pc:sldChg chg="del">
        <pc:chgData name="刘 子云" userId="5f3f86ff4a63d838" providerId="LiveId" clId="{204A3F6B-DA77-5440-9CC1-3F1548818FC7}" dt="2021-04-26T13:20:01.773" v="1116" actId="2696"/>
        <pc:sldMkLst>
          <pc:docMk/>
          <pc:sldMk cId="0" sldId="337"/>
        </pc:sldMkLst>
      </pc:sldChg>
      <pc:sldChg chg="del">
        <pc:chgData name="刘 子云" userId="5f3f86ff4a63d838" providerId="LiveId" clId="{204A3F6B-DA77-5440-9CC1-3F1548818FC7}" dt="2021-04-26T13:20:02.020" v="1117" actId="2696"/>
        <pc:sldMkLst>
          <pc:docMk/>
          <pc:sldMk cId="0" sldId="338"/>
        </pc:sldMkLst>
      </pc:sldChg>
      <pc:sldChg chg="del">
        <pc:chgData name="刘 子云" userId="5f3f86ff4a63d838" providerId="LiveId" clId="{204A3F6B-DA77-5440-9CC1-3F1548818FC7}" dt="2021-04-26T13:20:02.166" v="1118" actId="2696"/>
        <pc:sldMkLst>
          <pc:docMk/>
          <pc:sldMk cId="648798678" sldId="339"/>
        </pc:sldMkLst>
      </pc:sldChg>
      <pc:sldChg chg="del">
        <pc:chgData name="刘 子云" userId="5f3f86ff4a63d838" providerId="LiveId" clId="{204A3F6B-DA77-5440-9CC1-3F1548818FC7}" dt="2021-04-26T13:20:02.326" v="1119" actId="2696"/>
        <pc:sldMkLst>
          <pc:docMk/>
          <pc:sldMk cId="0" sldId="340"/>
        </pc:sldMkLst>
      </pc:sldChg>
      <pc:sldChg chg="del">
        <pc:chgData name="刘 子云" userId="5f3f86ff4a63d838" providerId="LiveId" clId="{204A3F6B-DA77-5440-9CC1-3F1548818FC7}" dt="2021-04-26T13:20:02.485" v="1120" actId="2696"/>
        <pc:sldMkLst>
          <pc:docMk/>
          <pc:sldMk cId="0" sldId="341"/>
        </pc:sldMkLst>
      </pc:sldChg>
      <pc:sldChg chg="del">
        <pc:chgData name="刘 子云" userId="5f3f86ff4a63d838" providerId="LiveId" clId="{204A3F6B-DA77-5440-9CC1-3F1548818FC7}" dt="2021-04-26T13:20:02.627" v="1121" actId="2696"/>
        <pc:sldMkLst>
          <pc:docMk/>
          <pc:sldMk cId="0" sldId="342"/>
        </pc:sldMkLst>
      </pc:sldChg>
      <pc:sldChg chg="del">
        <pc:chgData name="刘 子云" userId="5f3f86ff4a63d838" providerId="LiveId" clId="{204A3F6B-DA77-5440-9CC1-3F1548818FC7}" dt="2021-04-26T13:20:02.752" v="1122" actId="2696"/>
        <pc:sldMkLst>
          <pc:docMk/>
          <pc:sldMk cId="0" sldId="343"/>
        </pc:sldMkLst>
      </pc:sldChg>
      <pc:sldChg chg="del">
        <pc:chgData name="刘 子云" userId="5f3f86ff4a63d838" providerId="LiveId" clId="{204A3F6B-DA77-5440-9CC1-3F1548818FC7}" dt="2021-04-26T13:20:02.877" v="1123" actId="2696"/>
        <pc:sldMkLst>
          <pc:docMk/>
          <pc:sldMk cId="0" sldId="344"/>
        </pc:sldMkLst>
      </pc:sldChg>
      <pc:sldChg chg="del">
        <pc:chgData name="刘 子云" userId="5f3f86ff4a63d838" providerId="LiveId" clId="{204A3F6B-DA77-5440-9CC1-3F1548818FC7}" dt="2021-04-26T13:20:03.019" v="1124" actId="2696"/>
        <pc:sldMkLst>
          <pc:docMk/>
          <pc:sldMk cId="0" sldId="345"/>
        </pc:sldMkLst>
      </pc:sldChg>
      <pc:sldChg chg="del">
        <pc:chgData name="刘 子云" userId="5f3f86ff4a63d838" providerId="LiveId" clId="{204A3F6B-DA77-5440-9CC1-3F1548818FC7}" dt="2021-04-26T13:20:03.169" v="1125" actId="2696"/>
        <pc:sldMkLst>
          <pc:docMk/>
          <pc:sldMk cId="0" sldId="346"/>
        </pc:sldMkLst>
      </pc:sldChg>
      <pc:sldChg chg="del">
        <pc:chgData name="刘 子云" userId="5f3f86ff4a63d838" providerId="LiveId" clId="{204A3F6B-DA77-5440-9CC1-3F1548818FC7}" dt="2021-04-26T13:20:03.298" v="1126" actId="2696"/>
        <pc:sldMkLst>
          <pc:docMk/>
          <pc:sldMk cId="0" sldId="347"/>
        </pc:sldMkLst>
      </pc:sldChg>
      <pc:sldChg chg="del">
        <pc:chgData name="刘 子云" userId="5f3f86ff4a63d838" providerId="LiveId" clId="{204A3F6B-DA77-5440-9CC1-3F1548818FC7}" dt="2021-04-26T13:20:03.448" v="1127" actId="2696"/>
        <pc:sldMkLst>
          <pc:docMk/>
          <pc:sldMk cId="0" sldId="348"/>
        </pc:sldMkLst>
      </pc:sldChg>
      <pc:sldChg chg="del">
        <pc:chgData name="刘 子云" userId="5f3f86ff4a63d838" providerId="LiveId" clId="{204A3F6B-DA77-5440-9CC1-3F1548818FC7}" dt="2021-04-26T13:20:03.579" v="1128" actId="2696"/>
        <pc:sldMkLst>
          <pc:docMk/>
          <pc:sldMk cId="0" sldId="349"/>
        </pc:sldMkLst>
      </pc:sldChg>
      <pc:sldChg chg="del">
        <pc:chgData name="刘 子云" userId="5f3f86ff4a63d838" providerId="LiveId" clId="{204A3F6B-DA77-5440-9CC1-3F1548818FC7}" dt="2021-04-26T13:20:03.717" v="1129" actId="2696"/>
        <pc:sldMkLst>
          <pc:docMk/>
          <pc:sldMk cId="0" sldId="350"/>
        </pc:sldMkLst>
      </pc:sldChg>
      <pc:sldChg chg="del">
        <pc:chgData name="刘 子云" userId="5f3f86ff4a63d838" providerId="LiveId" clId="{204A3F6B-DA77-5440-9CC1-3F1548818FC7}" dt="2021-04-26T13:20:03.861" v="1130" actId="2696"/>
        <pc:sldMkLst>
          <pc:docMk/>
          <pc:sldMk cId="0" sldId="351"/>
        </pc:sldMkLst>
      </pc:sldChg>
      <pc:sldChg chg="del">
        <pc:chgData name="刘 子云" userId="5f3f86ff4a63d838" providerId="LiveId" clId="{204A3F6B-DA77-5440-9CC1-3F1548818FC7}" dt="2021-04-26T13:20:04.008" v="1131" actId="2696"/>
        <pc:sldMkLst>
          <pc:docMk/>
          <pc:sldMk cId="0" sldId="352"/>
        </pc:sldMkLst>
      </pc:sldChg>
      <pc:sldChg chg="del">
        <pc:chgData name="刘 子云" userId="5f3f86ff4a63d838" providerId="LiveId" clId="{204A3F6B-DA77-5440-9CC1-3F1548818FC7}" dt="2021-04-26T13:20:04.166" v="1132" actId="2696"/>
        <pc:sldMkLst>
          <pc:docMk/>
          <pc:sldMk cId="0" sldId="353"/>
        </pc:sldMkLst>
      </pc:sldChg>
      <pc:sldChg chg="del">
        <pc:chgData name="刘 子云" userId="5f3f86ff4a63d838" providerId="LiveId" clId="{204A3F6B-DA77-5440-9CC1-3F1548818FC7}" dt="2021-04-26T13:20:04.315" v="1133" actId="2696"/>
        <pc:sldMkLst>
          <pc:docMk/>
          <pc:sldMk cId="0" sldId="354"/>
        </pc:sldMkLst>
      </pc:sldChg>
      <pc:sldChg chg="del">
        <pc:chgData name="刘 子云" userId="5f3f86ff4a63d838" providerId="LiveId" clId="{204A3F6B-DA77-5440-9CC1-3F1548818FC7}" dt="2021-04-26T13:20:04.475" v="1134" actId="2696"/>
        <pc:sldMkLst>
          <pc:docMk/>
          <pc:sldMk cId="0" sldId="355"/>
        </pc:sldMkLst>
      </pc:sldChg>
      <pc:sldChg chg="del">
        <pc:chgData name="刘 子云" userId="5f3f86ff4a63d838" providerId="LiveId" clId="{204A3F6B-DA77-5440-9CC1-3F1548818FC7}" dt="2021-04-26T13:20:04.597" v="1135" actId="2696"/>
        <pc:sldMkLst>
          <pc:docMk/>
          <pc:sldMk cId="0" sldId="356"/>
        </pc:sldMkLst>
      </pc:sldChg>
      <pc:sldChg chg="del">
        <pc:chgData name="刘 子云" userId="5f3f86ff4a63d838" providerId="LiveId" clId="{204A3F6B-DA77-5440-9CC1-3F1548818FC7}" dt="2021-04-26T13:20:04.733" v="1136" actId="2696"/>
        <pc:sldMkLst>
          <pc:docMk/>
          <pc:sldMk cId="0" sldId="357"/>
        </pc:sldMkLst>
      </pc:sldChg>
      <pc:sldChg chg="del">
        <pc:chgData name="刘 子云" userId="5f3f86ff4a63d838" providerId="LiveId" clId="{204A3F6B-DA77-5440-9CC1-3F1548818FC7}" dt="2021-04-26T13:20:04.892" v="1137" actId="2696"/>
        <pc:sldMkLst>
          <pc:docMk/>
          <pc:sldMk cId="0" sldId="358"/>
        </pc:sldMkLst>
      </pc:sldChg>
      <pc:sldChg chg="del">
        <pc:chgData name="刘 子云" userId="5f3f86ff4a63d838" providerId="LiveId" clId="{204A3F6B-DA77-5440-9CC1-3F1548818FC7}" dt="2021-04-26T13:20:05.049" v="1138" actId="2696"/>
        <pc:sldMkLst>
          <pc:docMk/>
          <pc:sldMk cId="0" sldId="359"/>
        </pc:sldMkLst>
      </pc:sldChg>
      <pc:sldChg chg="del">
        <pc:chgData name="刘 子云" userId="5f3f86ff4a63d838" providerId="LiveId" clId="{204A3F6B-DA77-5440-9CC1-3F1548818FC7}" dt="2021-04-26T13:20:05.180" v="1139" actId="2696"/>
        <pc:sldMkLst>
          <pc:docMk/>
          <pc:sldMk cId="0" sldId="360"/>
        </pc:sldMkLst>
      </pc:sldChg>
      <pc:sldChg chg="del">
        <pc:chgData name="刘 子云" userId="5f3f86ff4a63d838" providerId="LiveId" clId="{204A3F6B-DA77-5440-9CC1-3F1548818FC7}" dt="2021-04-26T13:20:05.332" v="1140" actId="2696"/>
        <pc:sldMkLst>
          <pc:docMk/>
          <pc:sldMk cId="0" sldId="361"/>
        </pc:sldMkLst>
      </pc:sldChg>
      <pc:sldChg chg="del">
        <pc:chgData name="刘 子云" userId="5f3f86ff4a63d838" providerId="LiveId" clId="{204A3F6B-DA77-5440-9CC1-3F1548818FC7}" dt="2021-04-26T13:20:05.488" v="1141" actId="2696"/>
        <pc:sldMkLst>
          <pc:docMk/>
          <pc:sldMk cId="2472828422" sldId="362"/>
        </pc:sldMkLst>
      </pc:sldChg>
      <pc:sldChg chg="addSp delSp modSp add mod">
        <pc:chgData name="刘 子云" userId="5f3f86ff4a63d838" providerId="LiveId" clId="{204A3F6B-DA77-5440-9CC1-3F1548818FC7}" dt="2021-04-26T11:56:11.139" v="700" actId="20577"/>
        <pc:sldMkLst>
          <pc:docMk/>
          <pc:sldMk cId="1330008836" sldId="363"/>
        </pc:sldMkLst>
        <pc:spChg chg="mod">
          <ac:chgData name="刘 子云" userId="5f3f86ff4a63d838" providerId="LiveId" clId="{204A3F6B-DA77-5440-9CC1-3F1548818FC7}" dt="2021-04-26T11:54:20.066" v="606" actId="20577"/>
          <ac:spMkLst>
            <pc:docMk/>
            <pc:sldMk cId="1330008836" sldId="363"/>
            <ac:spMk id="132" creationId="{00000000-0000-0000-0000-000000000000}"/>
          </ac:spMkLst>
        </pc:spChg>
        <pc:spChg chg="mod">
          <ac:chgData name="刘 子云" userId="5f3f86ff4a63d838" providerId="LiveId" clId="{204A3F6B-DA77-5440-9CC1-3F1548818FC7}" dt="2021-04-26T11:56:11.139" v="700" actId="20577"/>
          <ac:spMkLst>
            <pc:docMk/>
            <pc:sldMk cId="1330008836" sldId="363"/>
            <ac:spMk id="136" creationId="{00000000-0000-0000-0000-000000000000}"/>
          </ac:spMkLst>
        </pc:spChg>
        <pc:picChg chg="add mod">
          <ac:chgData name="刘 子云" userId="5f3f86ff4a63d838" providerId="LiveId" clId="{204A3F6B-DA77-5440-9CC1-3F1548818FC7}" dt="2021-04-26T11:53:47.651" v="575" actId="14100"/>
          <ac:picMkLst>
            <pc:docMk/>
            <pc:sldMk cId="1330008836" sldId="363"/>
            <ac:picMk id="2" creationId="{A9A07FF9-F03C-5E4F-A53B-B3D38B553E0A}"/>
          </ac:picMkLst>
        </pc:picChg>
        <pc:picChg chg="del">
          <ac:chgData name="刘 子云" userId="5f3f86ff4a63d838" providerId="LiveId" clId="{204A3F6B-DA77-5440-9CC1-3F1548818FC7}" dt="2021-04-26T11:54:32.090" v="607" actId="478"/>
          <ac:picMkLst>
            <pc:docMk/>
            <pc:sldMk cId="1330008836" sldId="363"/>
            <ac:picMk id="3" creationId="{B59D222C-6F3D-3D4A-91C1-882F0841961B}"/>
          </ac:picMkLst>
        </pc:picChg>
        <pc:picChg chg="del">
          <ac:chgData name="刘 子云" userId="5f3f86ff4a63d838" providerId="LiveId" clId="{204A3F6B-DA77-5440-9CC1-3F1548818FC7}" dt="2021-04-26T11:55:05.272" v="611" actId="478"/>
          <ac:picMkLst>
            <pc:docMk/>
            <pc:sldMk cId="1330008836" sldId="363"/>
            <ac:picMk id="4" creationId="{7A0B1E4D-8966-EF42-9893-A69CFD878C8A}"/>
          </ac:picMkLst>
        </pc:picChg>
        <pc:picChg chg="add del mod">
          <ac:chgData name="刘 子云" userId="5f3f86ff4a63d838" providerId="LiveId" clId="{204A3F6B-DA77-5440-9CC1-3F1548818FC7}" dt="2021-04-26T11:55:50.115" v="657" actId="1038"/>
          <ac:picMkLst>
            <pc:docMk/>
            <pc:sldMk cId="1330008836" sldId="363"/>
            <ac:picMk id="5" creationId="{86FD5ADE-B812-7946-BDA2-F9330D7639E9}"/>
          </ac:picMkLst>
        </pc:picChg>
        <pc:picChg chg="del">
          <ac:chgData name="刘 子云" userId="5f3f86ff4a63d838" providerId="LiveId" clId="{204A3F6B-DA77-5440-9CC1-3F1548818FC7}" dt="2021-04-26T11:53:31.533" v="566" actId="478"/>
          <ac:picMkLst>
            <pc:docMk/>
            <pc:sldMk cId="1330008836" sldId="363"/>
            <ac:picMk id="6" creationId="{36224B40-EA94-5640-8431-B4D70B876B08}"/>
          </ac:picMkLst>
        </pc:picChg>
        <pc:picChg chg="add mod">
          <ac:chgData name="刘 子云" userId="5f3f86ff4a63d838" providerId="LiveId" clId="{204A3F6B-DA77-5440-9CC1-3F1548818FC7}" dt="2021-04-26T11:55:52.002" v="662" actId="1037"/>
          <ac:picMkLst>
            <pc:docMk/>
            <pc:sldMk cId="1330008836" sldId="363"/>
            <ac:picMk id="7" creationId="{607ED728-2687-D54E-BDB8-373EB70FF0BE}"/>
          </ac:picMkLst>
        </pc:picChg>
        <pc:picChg chg="add mod">
          <ac:chgData name="刘 子云" userId="5f3f86ff4a63d838" providerId="LiveId" clId="{204A3F6B-DA77-5440-9CC1-3F1548818FC7}" dt="2021-04-26T11:55:14.291" v="617" actId="1076"/>
          <ac:picMkLst>
            <pc:docMk/>
            <pc:sldMk cId="1330008836" sldId="363"/>
            <ac:picMk id="8" creationId="{5826978E-588D-EB4C-91A6-E56421B6E137}"/>
          </ac:picMkLst>
        </pc:picChg>
        <pc:picChg chg="add del mod">
          <ac:chgData name="刘 子云" userId="5f3f86ff4a63d838" providerId="LiveId" clId="{204A3F6B-DA77-5440-9CC1-3F1548818FC7}" dt="2021-04-26T11:55:34.880" v="639"/>
          <ac:picMkLst>
            <pc:docMk/>
            <pc:sldMk cId="1330008836" sldId="363"/>
            <ac:picMk id="9" creationId="{A3BCCF51-1064-324D-9DBA-DB7193128F06}"/>
          </ac:picMkLst>
        </pc:picChg>
      </pc:sldChg>
      <pc:sldChg chg="modSp add del mod">
        <pc:chgData name="刘 子云" userId="5f3f86ff4a63d838" providerId="LiveId" clId="{204A3F6B-DA77-5440-9CC1-3F1548818FC7}" dt="2021-04-26T13:12:13.903" v="855" actId="2696"/>
        <pc:sldMkLst>
          <pc:docMk/>
          <pc:sldMk cId="3589270198" sldId="364"/>
        </pc:sldMkLst>
        <pc:spChg chg="mod">
          <ac:chgData name="刘 子云" userId="5f3f86ff4a63d838" providerId="LiveId" clId="{204A3F6B-DA77-5440-9CC1-3F1548818FC7}" dt="2021-04-26T13:03:09.141" v="729" actId="20577"/>
          <ac:spMkLst>
            <pc:docMk/>
            <pc:sldMk cId="3589270198" sldId="364"/>
            <ac:spMk id="128" creationId="{00000000-0000-0000-0000-000000000000}"/>
          </ac:spMkLst>
        </pc:spChg>
      </pc:sldChg>
      <pc:sldChg chg="addSp delSp modSp add mod delAnim modAnim">
        <pc:chgData name="刘 子云" userId="5f3f86ff4a63d838" providerId="LiveId" clId="{204A3F6B-DA77-5440-9CC1-3F1548818FC7}" dt="2021-04-26T13:15:26.445" v="952" actId="20577"/>
        <pc:sldMkLst>
          <pc:docMk/>
          <pc:sldMk cId="2414897319" sldId="365"/>
        </pc:sldMkLst>
        <pc:spChg chg="add mod">
          <ac:chgData name="刘 子云" userId="5f3f86ff4a63d838" providerId="LiveId" clId="{204A3F6B-DA77-5440-9CC1-3F1548818FC7}" dt="2021-04-26T13:13:35.582" v="890" actId="166"/>
          <ac:spMkLst>
            <pc:docMk/>
            <pc:sldMk cId="2414897319" sldId="365"/>
            <ac:spMk id="12" creationId="{047CCBFB-070E-E444-9AE5-27949E40E147}"/>
          </ac:spMkLst>
        </pc:spChg>
        <pc:spChg chg="add mod">
          <ac:chgData name="刘 子云" userId="5f3f86ff4a63d838" providerId="LiveId" clId="{204A3F6B-DA77-5440-9CC1-3F1548818FC7}" dt="2021-04-26T13:12:54.221" v="877" actId="14100"/>
          <ac:spMkLst>
            <pc:docMk/>
            <pc:sldMk cId="2414897319" sldId="365"/>
            <ac:spMk id="19" creationId="{773C4ABF-1406-1744-A9FA-01A5B2C9BEF5}"/>
          </ac:spMkLst>
        </pc:spChg>
        <pc:spChg chg="add del mod">
          <ac:chgData name="刘 子云" userId="5f3f86ff4a63d838" providerId="LiveId" clId="{204A3F6B-DA77-5440-9CC1-3F1548818FC7}" dt="2021-04-26T13:15:21.031" v="940" actId="14100"/>
          <ac:spMkLst>
            <pc:docMk/>
            <pc:sldMk cId="2414897319" sldId="365"/>
            <ac:spMk id="20" creationId="{E7EB2038-C690-194D-A491-3B3AAB7D6047}"/>
          </ac:spMkLst>
        </pc:spChg>
        <pc:spChg chg="add mod">
          <ac:chgData name="刘 子云" userId="5f3f86ff4a63d838" providerId="LiveId" clId="{204A3F6B-DA77-5440-9CC1-3F1548818FC7}" dt="2021-04-26T13:14:12.698" v="919" actId="1076"/>
          <ac:spMkLst>
            <pc:docMk/>
            <pc:sldMk cId="2414897319" sldId="365"/>
            <ac:spMk id="21" creationId="{FAD3DAEA-EECE-ED41-8599-297118A6D9B7}"/>
          </ac:spMkLst>
        </pc:spChg>
        <pc:spChg chg="mod">
          <ac:chgData name="刘 子云" userId="5f3f86ff4a63d838" providerId="LiveId" clId="{204A3F6B-DA77-5440-9CC1-3F1548818FC7}" dt="2021-04-26T13:12:17.830" v="863" actId="20577"/>
          <ac:spMkLst>
            <pc:docMk/>
            <pc:sldMk cId="2414897319" sldId="365"/>
            <ac:spMk id="128" creationId="{00000000-0000-0000-0000-000000000000}"/>
          </ac:spMkLst>
        </pc:spChg>
        <pc:spChg chg="mod">
          <ac:chgData name="刘 子云" userId="5f3f86ff4a63d838" providerId="LiveId" clId="{204A3F6B-DA77-5440-9CC1-3F1548818FC7}" dt="2021-04-26T13:14:01.025" v="908" actId="1076"/>
          <ac:spMkLst>
            <pc:docMk/>
            <pc:sldMk cId="2414897319" sldId="365"/>
            <ac:spMk id="132" creationId="{00000000-0000-0000-0000-000000000000}"/>
          </ac:spMkLst>
        </pc:spChg>
        <pc:spChg chg="mod">
          <ac:chgData name="刘 子云" userId="5f3f86ff4a63d838" providerId="LiveId" clId="{204A3F6B-DA77-5440-9CC1-3F1548818FC7}" dt="2021-04-26T13:15:26.445" v="952" actId="20577"/>
          <ac:spMkLst>
            <pc:docMk/>
            <pc:sldMk cId="2414897319" sldId="365"/>
            <ac:spMk id="136" creationId="{00000000-0000-0000-0000-000000000000}"/>
          </ac:spMkLst>
        </pc:spChg>
        <pc:spChg chg="del mod">
          <ac:chgData name="刘 子云" userId="5f3f86ff4a63d838" providerId="LiveId" clId="{204A3F6B-DA77-5440-9CC1-3F1548818FC7}" dt="2021-04-26T13:14:54.925" v="927" actId="478"/>
          <ac:spMkLst>
            <pc:docMk/>
            <pc:sldMk cId="2414897319" sldId="365"/>
            <ac:spMk id="138" creationId="{00000000-0000-0000-0000-000000000000}"/>
          </ac:spMkLst>
        </pc:spChg>
        <pc:picChg chg="add del">
          <ac:chgData name="刘 子云" userId="5f3f86ff4a63d838" providerId="LiveId" clId="{204A3F6B-DA77-5440-9CC1-3F1548818FC7}" dt="2021-04-26T13:05:26.807" v="745" actId="478"/>
          <ac:picMkLst>
            <pc:docMk/>
            <pc:sldMk cId="2414897319" sldId="365"/>
            <ac:picMk id="2" creationId="{A9A07FF9-F03C-5E4F-A53B-B3D38B553E0A}"/>
          </ac:picMkLst>
        </pc:picChg>
        <pc:picChg chg="add del mod">
          <ac:chgData name="刘 子云" userId="5f3f86ff4a63d838" providerId="LiveId" clId="{204A3F6B-DA77-5440-9CC1-3F1548818FC7}" dt="2021-04-26T13:12:32.794" v="866" actId="478"/>
          <ac:picMkLst>
            <pc:docMk/>
            <pc:sldMk cId="2414897319" sldId="365"/>
            <ac:picMk id="4" creationId="{FD369474-5C59-E941-A9F8-E3325DC0099B}"/>
          </ac:picMkLst>
        </pc:picChg>
        <pc:picChg chg="add del">
          <ac:chgData name="刘 子云" userId="5f3f86ff4a63d838" providerId="LiveId" clId="{204A3F6B-DA77-5440-9CC1-3F1548818FC7}" dt="2021-04-26T13:06:46.195" v="773" actId="478"/>
          <ac:picMkLst>
            <pc:docMk/>
            <pc:sldMk cId="2414897319" sldId="365"/>
            <ac:picMk id="5" creationId="{86FD5ADE-B812-7946-BDA2-F9330D7639E9}"/>
          </ac:picMkLst>
        </pc:picChg>
        <pc:picChg chg="add del">
          <ac:chgData name="刘 子云" userId="5f3f86ff4a63d838" providerId="LiveId" clId="{204A3F6B-DA77-5440-9CC1-3F1548818FC7}" dt="2021-04-26T13:05:52.884" v="765" actId="478"/>
          <ac:picMkLst>
            <pc:docMk/>
            <pc:sldMk cId="2414897319" sldId="365"/>
            <ac:picMk id="7" creationId="{607ED728-2687-D54E-BDB8-373EB70FF0BE}"/>
          </ac:picMkLst>
        </pc:picChg>
        <pc:picChg chg="add del">
          <ac:chgData name="刘 子云" userId="5f3f86ff4a63d838" providerId="LiveId" clId="{204A3F6B-DA77-5440-9CC1-3F1548818FC7}" dt="2021-04-26T13:06:45.042" v="772" actId="478"/>
          <ac:picMkLst>
            <pc:docMk/>
            <pc:sldMk cId="2414897319" sldId="365"/>
            <ac:picMk id="8" creationId="{5826978E-588D-EB4C-91A6-E56421B6E137}"/>
          </ac:picMkLst>
        </pc:picChg>
        <pc:picChg chg="add del mod">
          <ac:chgData name="刘 子云" userId="5f3f86ff4a63d838" providerId="LiveId" clId="{204A3F6B-DA77-5440-9CC1-3F1548818FC7}" dt="2021-04-26T13:13:03.474" v="878" actId="478"/>
          <ac:picMkLst>
            <pc:docMk/>
            <pc:sldMk cId="2414897319" sldId="365"/>
            <ac:picMk id="9" creationId="{E2621224-1675-CB46-99F1-19D9BFE3D860}"/>
          </ac:picMkLst>
        </pc:picChg>
        <pc:picChg chg="add del mod">
          <ac:chgData name="刘 子云" userId="5f3f86ff4a63d838" providerId="LiveId" clId="{204A3F6B-DA77-5440-9CC1-3F1548818FC7}" dt="2021-04-26T13:14:23.146" v="920" actId="478"/>
          <ac:picMkLst>
            <pc:docMk/>
            <pc:sldMk cId="2414897319" sldId="365"/>
            <ac:picMk id="11" creationId="{A86A5A0A-A9F2-8340-9A32-24E5CC0897BD}"/>
          </ac:picMkLst>
        </pc:picChg>
        <pc:picChg chg="add del mod">
          <ac:chgData name="刘 子云" userId="5f3f86ff4a63d838" providerId="LiveId" clId="{204A3F6B-DA77-5440-9CC1-3F1548818FC7}" dt="2021-04-26T13:12:45.110" v="875" actId="478"/>
          <ac:picMkLst>
            <pc:docMk/>
            <pc:sldMk cId="2414897319" sldId="365"/>
            <ac:picMk id="22" creationId="{E7A8A01B-6DD6-EE46-83A9-AD09A193762D}"/>
          </ac:picMkLst>
        </pc:picChg>
        <pc:picChg chg="add mod">
          <ac:chgData name="刘 子云" userId="5f3f86ff4a63d838" providerId="LiveId" clId="{204A3F6B-DA77-5440-9CC1-3F1548818FC7}" dt="2021-04-26T13:13:11.559" v="884" actId="14100"/>
          <ac:picMkLst>
            <pc:docMk/>
            <pc:sldMk cId="2414897319" sldId="365"/>
            <ac:picMk id="26" creationId="{AFF9EF8E-87ED-954C-844B-D951DEA7E32E}"/>
          </ac:picMkLst>
        </pc:picChg>
        <pc:picChg chg="add mod">
          <ac:chgData name="刘 子云" userId="5f3f86ff4a63d838" providerId="LiveId" clId="{204A3F6B-DA77-5440-9CC1-3F1548818FC7}" dt="2021-04-26T13:15:09.705" v="936" actId="14100"/>
          <ac:picMkLst>
            <pc:docMk/>
            <pc:sldMk cId="2414897319" sldId="365"/>
            <ac:picMk id="34" creationId="{50D3245B-F072-FA44-8E93-A1C2196F9708}"/>
          </ac:picMkLst>
        </pc:picChg>
        <pc:cxnChg chg="add mod">
          <ac:chgData name="刘 子云" userId="5f3f86ff4a63d838" providerId="LiveId" clId="{204A3F6B-DA77-5440-9CC1-3F1548818FC7}" dt="2021-04-26T13:13:32.399" v="889" actId="166"/>
          <ac:cxnSpMkLst>
            <pc:docMk/>
            <pc:sldMk cId="2414897319" sldId="365"/>
            <ac:cxnSpMk id="14" creationId="{CF225631-CA60-204E-AF77-EB0E680FAB49}"/>
          </ac:cxnSpMkLst>
        </pc:cxnChg>
        <pc:cxnChg chg="add mod">
          <ac:chgData name="刘 子云" userId="5f3f86ff4a63d838" providerId="LiveId" clId="{204A3F6B-DA77-5440-9CC1-3F1548818FC7}" dt="2021-04-26T13:15:21.031" v="940" actId="14100"/>
          <ac:cxnSpMkLst>
            <pc:docMk/>
            <pc:sldMk cId="2414897319" sldId="365"/>
            <ac:cxnSpMk id="24" creationId="{0FB70564-1942-6E4D-8388-863BEBFE1C3B}"/>
          </ac:cxnSpMkLst>
        </pc:cxnChg>
      </pc:sldChg>
      <pc:sldChg chg="add del">
        <pc:chgData name="刘 子云" userId="5f3f86ff4a63d838" providerId="LiveId" clId="{204A3F6B-DA77-5440-9CC1-3F1548818FC7}" dt="2021-04-26T13:20:07.978" v="1145" actId="2696"/>
        <pc:sldMkLst>
          <pc:docMk/>
          <pc:sldMk cId="3157621938" sldId="366"/>
        </pc:sldMkLst>
      </pc:sldChg>
      <pc:sldChg chg="addSp delSp modSp add del mod delAnim">
        <pc:chgData name="刘 子云" userId="5f3f86ff4a63d838" providerId="LiveId" clId="{204A3F6B-DA77-5440-9CC1-3F1548818FC7}" dt="2021-04-26T13:20:07.257" v="1144" actId="2696"/>
        <pc:sldMkLst>
          <pc:docMk/>
          <pc:sldMk cId="657943151" sldId="367"/>
        </pc:sldMkLst>
        <pc:spChg chg="mod">
          <ac:chgData name="刘 子云" userId="5f3f86ff4a63d838" providerId="LiveId" clId="{204A3F6B-DA77-5440-9CC1-3F1548818FC7}" dt="2021-04-26T13:18:12.859" v="1061" actId="1076"/>
          <ac:spMkLst>
            <pc:docMk/>
            <pc:sldMk cId="657943151" sldId="367"/>
            <ac:spMk id="12" creationId="{047CCBFB-070E-E444-9AE5-27949E40E147}"/>
          </ac:spMkLst>
        </pc:spChg>
        <pc:spChg chg="del">
          <ac:chgData name="刘 子云" userId="5f3f86ff4a63d838" providerId="LiveId" clId="{204A3F6B-DA77-5440-9CC1-3F1548818FC7}" dt="2021-04-26T13:17:03.740" v="998" actId="478"/>
          <ac:spMkLst>
            <pc:docMk/>
            <pc:sldMk cId="657943151" sldId="367"/>
            <ac:spMk id="19" creationId="{773C4ABF-1406-1744-A9FA-01A5B2C9BEF5}"/>
          </ac:spMkLst>
        </pc:spChg>
        <pc:spChg chg="del">
          <ac:chgData name="刘 子云" userId="5f3f86ff4a63d838" providerId="LiveId" clId="{204A3F6B-DA77-5440-9CC1-3F1548818FC7}" dt="2021-04-26T13:16:59.551" v="996" actId="478"/>
          <ac:spMkLst>
            <pc:docMk/>
            <pc:sldMk cId="657943151" sldId="367"/>
            <ac:spMk id="20" creationId="{E7EB2038-C690-194D-A491-3B3AAB7D6047}"/>
          </ac:spMkLst>
        </pc:spChg>
        <pc:spChg chg="del">
          <ac:chgData name="刘 子云" userId="5f3f86ff4a63d838" providerId="LiveId" clId="{204A3F6B-DA77-5440-9CC1-3F1548818FC7}" dt="2021-04-26T13:17:17.708" v="1004" actId="478"/>
          <ac:spMkLst>
            <pc:docMk/>
            <pc:sldMk cId="657943151" sldId="367"/>
            <ac:spMk id="21" creationId="{FAD3DAEA-EECE-ED41-8599-297118A6D9B7}"/>
          </ac:spMkLst>
        </pc:spChg>
        <pc:spChg chg="add mod">
          <ac:chgData name="刘 子云" userId="5f3f86ff4a63d838" providerId="LiveId" clId="{204A3F6B-DA77-5440-9CC1-3F1548818FC7}" dt="2021-04-26T13:18:07.221" v="1058"/>
          <ac:spMkLst>
            <pc:docMk/>
            <pc:sldMk cId="657943151" sldId="367"/>
            <ac:spMk id="27" creationId="{45735D60-50BB-3A4B-B219-31687E2C29E0}"/>
          </ac:spMkLst>
        </pc:spChg>
        <pc:spChg chg="add del mod">
          <ac:chgData name="刘 子云" userId="5f3f86ff4a63d838" providerId="LiveId" clId="{204A3F6B-DA77-5440-9CC1-3F1548818FC7}" dt="2021-04-26T13:18:23.011" v="1066" actId="478"/>
          <ac:spMkLst>
            <pc:docMk/>
            <pc:sldMk cId="657943151" sldId="367"/>
            <ac:spMk id="28" creationId="{31C85D6C-4A59-9D4F-90A8-2B2B645B7942}"/>
          </ac:spMkLst>
        </pc:spChg>
        <pc:spChg chg="mod">
          <ac:chgData name="刘 子云" userId="5f3f86ff4a63d838" providerId="LiveId" clId="{204A3F6B-DA77-5440-9CC1-3F1548818FC7}" dt="2021-04-26T13:15:40.392" v="963" actId="20577"/>
          <ac:spMkLst>
            <pc:docMk/>
            <pc:sldMk cId="657943151" sldId="367"/>
            <ac:spMk id="128" creationId="{00000000-0000-0000-0000-000000000000}"/>
          </ac:spMkLst>
        </pc:spChg>
        <pc:spChg chg="mod">
          <ac:chgData name="刘 子云" userId="5f3f86ff4a63d838" providerId="LiveId" clId="{204A3F6B-DA77-5440-9CC1-3F1548818FC7}" dt="2021-04-26T13:17:34.794" v="1023" actId="20577"/>
          <ac:spMkLst>
            <pc:docMk/>
            <pc:sldMk cId="657943151" sldId="367"/>
            <ac:spMk id="132" creationId="{00000000-0000-0000-0000-000000000000}"/>
          </ac:spMkLst>
        </pc:spChg>
        <pc:spChg chg="mod">
          <ac:chgData name="刘 子云" userId="5f3f86ff4a63d838" providerId="LiveId" clId="{204A3F6B-DA77-5440-9CC1-3F1548818FC7}" dt="2021-04-26T13:17:47.972" v="1053" actId="20577"/>
          <ac:spMkLst>
            <pc:docMk/>
            <pc:sldMk cId="657943151" sldId="367"/>
            <ac:spMk id="136" creationId="{00000000-0000-0000-0000-000000000000}"/>
          </ac:spMkLst>
        </pc:spChg>
        <pc:picChg chg="add mod">
          <ac:chgData name="刘 子云" userId="5f3f86ff4a63d838" providerId="LiveId" clId="{204A3F6B-DA77-5440-9CC1-3F1548818FC7}" dt="2021-04-26T13:17:12.121" v="1002" actId="1076"/>
          <ac:picMkLst>
            <pc:docMk/>
            <pc:sldMk cId="657943151" sldId="367"/>
            <ac:picMk id="3" creationId="{B3D2DC0F-CC00-6046-B26D-BCD126BC9EA6}"/>
          </ac:picMkLst>
        </pc:picChg>
        <pc:picChg chg="add mod">
          <ac:chgData name="刘 子云" userId="5f3f86ff4a63d838" providerId="LiveId" clId="{204A3F6B-DA77-5440-9CC1-3F1548818FC7}" dt="2021-04-26T13:17:10.378" v="1001" actId="1076"/>
          <ac:picMkLst>
            <pc:docMk/>
            <pc:sldMk cId="657943151" sldId="367"/>
            <ac:picMk id="5" creationId="{C92E17B9-98D9-5744-9E2C-651FF23C8A64}"/>
          </ac:picMkLst>
        </pc:picChg>
        <pc:picChg chg="del">
          <ac:chgData name="刘 子云" userId="5f3f86ff4a63d838" providerId="LiveId" clId="{204A3F6B-DA77-5440-9CC1-3F1548818FC7}" dt="2021-04-26T13:16:18.777" v="965" actId="478"/>
          <ac:picMkLst>
            <pc:docMk/>
            <pc:sldMk cId="657943151" sldId="367"/>
            <ac:picMk id="22" creationId="{E7A8A01B-6DD6-EE46-83A9-AD09A193762D}"/>
          </ac:picMkLst>
        </pc:picChg>
        <pc:picChg chg="del">
          <ac:chgData name="刘 子云" userId="5f3f86ff4a63d838" providerId="LiveId" clId="{204A3F6B-DA77-5440-9CC1-3F1548818FC7}" dt="2021-04-26T13:16:31.337" v="976" actId="478"/>
          <ac:picMkLst>
            <pc:docMk/>
            <pc:sldMk cId="657943151" sldId="367"/>
            <ac:picMk id="26" creationId="{AFF9EF8E-87ED-954C-844B-D951DEA7E32E}"/>
          </ac:picMkLst>
        </pc:picChg>
        <pc:picChg chg="del">
          <ac:chgData name="刘 子云" userId="5f3f86ff4a63d838" providerId="LiveId" clId="{204A3F6B-DA77-5440-9CC1-3F1548818FC7}" dt="2021-04-26T13:16:58.041" v="995" actId="478"/>
          <ac:picMkLst>
            <pc:docMk/>
            <pc:sldMk cId="657943151" sldId="367"/>
            <ac:picMk id="34" creationId="{50D3245B-F072-FA44-8E93-A1C2196F9708}"/>
          </ac:picMkLst>
        </pc:picChg>
        <pc:cxnChg chg="del mod">
          <ac:chgData name="刘 子云" userId="5f3f86ff4a63d838" providerId="LiveId" clId="{204A3F6B-DA77-5440-9CC1-3F1548818FC7}" dt="2021-04-26T13:18:24.922" v="1067" actId="478"/>
          <ac:cxnSpMkLst>
            <pc:docMk/>
            <pc:sldMk cId="657943151" sldId="367"/>
            <ac:cxnSpMk id="14" creationId="{CF225631-CA60-204E-AF77-EB0E680FAB49}"/>
          </ac:cxnSpMkLst>
        </pc:cxnChg>
        <pc:cxnChg chg="add mod">
          <ac:chgData name="刘 子云" userId="5f3f86ff4a63d838" providerId="LiveId" clId="{204A3F6B-DA77-5440-9CC1-3F1548818FC7}" dt="2021-04-26T13:18:07.221" v="1058"/>
          <ac:cxnSpMkLst>
            <pc:docMk/>
            <pc:sldMk cId="657943151" sldId="367"/>
            <ac:cxnSpMk id="23" creationId="{3EEA7FD4-516D-A347-8636-A24727D59B85}"/>
          </ac:cxnSpMkLst>
        </pc:cxnChg>
        <pc:cxnChg chg="mod">
          <ac:chgData name="刘 子云" userId="5f3f86ff4a63d838" providerId="LiveId" clId="{204A3F6B-DA77-5440-9CC1-3F1548818FC7}" dt="2021-04-26T13:18:28.475" v="1068" actId="14100"/>
          <ac:cxnSpMkLst>
            <pc:docMk/>
            <pc:sldMk cId="657943151" sldId="367"/>
            <ac:cxnSpMk id="24" creationId="{0FB70564-1942-6E4D-8388-863BEBFE1C3B}"/>
          </ac:cxnSpMkLst>
        </pc:cxnChg>
        <pc:cxnChg chg="add mod">
          <ac:chgData name="刘 子云" userId="5f3f86ff4a63d838" providerId="LiveId" clId="{204A3F6B-DA77-5440-9CC1-3F1548818FC7}" dt="2021-04-26T13:18:07.221" v="1058"/>
          <ac:cxnSpMkLst>
            <pc:docMk/>
            <pc:sldMk cId="657943151" sldId="367"/>
            <ac:cxnSpMk id="25" creationId="{7EFD1154-E980-C746-8845-DCA75023A3BA}"/>
          </ac:cxnSpMkLst>
        </pc:cxnChg>
      </pc:sldChg>
      <pc:sldMasterChg chg="delSldLayout">
        <pc:chgData name="刘 子云" userId="5f3f86ff4a63d838" providerId="LiveId" clId="{204A3F6B-DA77-5440-9CC1-3F1548818FC7}" dt="2021-04-26T13:19:59.881" v="1106" actId="2696"/>
        <pc:sldMasterMkLst>
          <pc:docMk/>
          <pc:sldMasterMk cId="0" sldId="2147483650"/>
        </pc:sldMasterMkLst>
        <pc:sldLayoutChg chg="del">
          <pc:chgData name="刘 子云" userId="5f3f86ff4a63d838" providerId="LiveId" clId="{204A3F6B-DA77-5440-9CC1-3F1548818FC7}" dt="2021-04-26T13:19:59.881" v="1106" actId="2696"/>
          <pc:sldLayoutMkLst>
            <pc:docMk/>
            <pc:sldMasterMk cId="0" sldId="2147483650"/>
            <pc:sldLayoutMk cId="0" sldId="214748365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44546A"/>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剩余的人数</c:v>
                </c:pt>
                <c:pt idx="1">
                  <c:v>增加校区</c:v>
                </c:pt>
                <c:pt idx="2">
                  <c:v>种类划分更细</c:v>
                </c:pt>
                <c:pt idx="3">
                  <c:v>时间更加精确</c:v>
                </c:pt>
                <c:pt idx="4">
                  <c:v>其他</c:v>
                </c:pt>
              </c:strCache>
            </c:strRef>
          </c:cat>
          <c:val>
            <c:numRef>
              <c:f>Sheet1!$B$2:$B$6</c:f>
              <c:numCache>
                <c:formatCode>General</c:formatCode>
                <c:ptCount val="5"/>
                <c:pt idx="0">
                  <c:v>7</c:v>
                </c:pt>
                <c:pt idx="1">
                  <c:v>8</c:v>
                </c:pt>
                <c:pt idx="2">
                  <c:v>3</c:v>
                </c:pt>
                <c:pt idx="3">
                  <c:v>4</c:v>
                </c:pt>
                <c:pt idx="4">
                  <c:v>3</c:v>
                </c:pt>
              </c:numCache>
            </c:numRef>
          </c:val>
          <c:extLst>
            <c:ext xmlns:c16="http://schemas.microsoft.com/office/drawing/2014/chart" uri="{C3380CC4-5D6E-409C-BE32-E72D297353CC}">
              <c16:uniqueId val="{00000000-BBE9-454B-A1A8-D41501A5C45E}"/>
            </c:ext>
          </c:extLst>
        </c:ser>
        <c:dLbls>
          <c:dLblPos val="outEnd"/>
          <c:showLegendKey val="0"/>
          <c:showVal val="1"/>
          <c:showCatName val="0"/>
          <c:showSerName val="0"/>
          <c:showPercent val="0"/>
          <c:showBubbleSize val="0"/>
        </c:dLbls>
        <c:gapWidth val="100"/>
        <c:overlap val="-24"/>
        <c:axId val="624270399"/>
        <c:axId val="700573535"/>
      </c:barChart>
      <c:catAx>
        <c:axId val="62427039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00573535"/>
        <c:crosses val="autoZero"/>
        <c:auto val="1"/>
        <c:lblAlgn val="ctr"/>
        <c:lblOffset val="100"/>
        <c:noMultiLvlLbl val="0"/>
      </c:catAx>
      <c:valAx>
        <c:axId val="700573535"/>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2427039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2000"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3430420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161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7D84A-3049-44F6-8517-64F0971FDD2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0100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7D84A-3049-44F6-8517-64F0971FDD2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54973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7D84A-3049-44F6-8517-64F0971FDD2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5094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7D84A-3049-44F6-8517-64F0971FDD2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5413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7D84A-3049-44F6-8517-64F0971FDD2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166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920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9903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741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6961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38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92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12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147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541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489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845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920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Shape 1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389" name="Shape 1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390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2349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128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09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9563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296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7962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536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9212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44" name="Shape 7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845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357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096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49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791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341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04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4822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7D84A-3049-44F6-8517-64F0971FDD2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6729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7D84A-3049-44F6-8517-64F0971FDD2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7734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12188825" y="0"/>
            <a:ext cx="1218882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08925" y="4487657"/>
            <a:ext cx="8970975" cy="2282994"/>
          </a:xfrm>
          <a:solidFill>
            <a:srgbClr val="FFFFFF"/>
          </a:solidFill>
          <a:ln>
            <a:solidFill>
              <a:srgbClr val="404040"/>
            </a:solidFill>
          </a:ln>
        </p:spPr>
        <p:txBody>
          <a:bodyPr anchor="ctr" anchorCtr="1">
            <a:normAutofit/>
          </a:bodyPr>
          <a:lstStyle>
            <a:lvl1pPr>
              <a:defRPr sz="4399">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13468652" y="1609344"/>
            <a:ext cx="9629172" cy="10497312"/>
          </a:xfrm>
        </p:spPr>
        <p:txBody>
          <a:bodyPr>
            <a:normAutofit/>
          </a:bodyPr>
          <a:lstStyle>
            <a:lvl1pPr>
              <a:defRPr sz="3799">
                <a:solidFill>
                  <a:schemeClr val="tx1"/>
                </a:solidFill>
              </a:defRPr>
            </a:lvl1pPr>
            <a:lvl2pPr>
              <a:defRPr sz="3199">
                <a:solidFill>
                  <a:schemeClr val="tx1"/>
                </a:solidFill>
              </a:defRPr>
            </a:lvl2pPr>
            <a:lvl3pPr>
              <a:defRPr sz="3199">
                <a:solidFill>
                  <a:schemeClr val="tx1"/>
                </a:solidFill>
              </a:defRPr>
            </a:lvl3pPr>
            <a:lvl4pPr>
              <a:defRPr sz="3199">
                <a:solidFill>
                  <a:schemeClr val="tx1"/>
                </a:solidFill>
              </a:defRPr>
            </a:lvl4pPr>
            <a:lvl5pPr>
              <a:defRPr sz="3199">
                <a:solidFill>
                  <a:schemeClr val="tx1"/>
                </a:solidFill>
              </a:defRPr>
            </a:lvl5pPr>
            <a:lvl6pPr>
              <a:defRPr sz="3199"/>
            </a:lvl6pPr>
            <a:lvl7pPr>
              <a:defRPr sz="3199"/>
            </a:lvl7pPr>
            <a:lvl8pPr>
              <a:defRPr sz="3199"/>
            </a:lvl8pPr>
            <a:lvl9pPr>
              <a:defRPr sz="319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230555" y="7099836"/>
            <a:ext cx="7587544" cy="4388072"/>
          </a:xfrm>
        </p:spPr>
        <p:txBody>
          <a:bodyPr anchor="t" anchorCtr="1">
            <a:normAutofit/>
          </a:bodyPr>
          <a:lstStyle>
            <a:lvl1pPr marL="0" indent="0" algn="ctr">
              <a:buNone/>
              <a:defRPr sz="2999">
                <a:solidFill>
                  <a:schemeClr val="tx1"/>
                </a:solidFill>
              </a:defRPr>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zh-CN" altLang="en-US"/>
              <a:t>单击此处编辑母版文本样式</a:t>
            </a:r>
          </a:p>
        </p:txBody>
      </p:sp>
      <p:sp>
        <p:nvSpPr>
          <p:cNvPr id="9" name="Date Placeholder 8"/>
          <p:cNvSpPr>
            <a:spLocks noGrp="1"/>
          </p:cNvSpPr>
          <p:nvPr>
            <p:ph type="dt" sz="half" idx="10"/>
          </p:nvPr>
        </p:nvSpPr>
        <p:spPr/>
        <p:txBody>
          <a:bodyPr/>
          <a:lstStyle/>
          <a:p>
            <a:fld id="{D1BE4249-C0D0-4B06-8692-E8BB871AF643}" type="datetimeFigureOut">
              <a:rPr lang="en-US" smtClean="0"/>
              <a:t>4/27/2021</a:t>
            </a:fld>
            <a:endParaRPr lang="en-US" dirty="0"/>
          </a:p>
        </p:txBody>
      </p:sp>
      <p:sp>
        <p:nvSpPr>
          <p:cNvPr id="10" name="Footer Placeholder 9"/>
          <p:cNvSpPr>
            <a:spLocks noGrp="1"/>
          </p:cNvSpPr>
          <p:nvPr>
            <p:ph type="ftr" sz="quarter" idx="11"/>
          </p:nvPr>
        </p:nvSpPr>
        <p:spPr>
          <a:xfrm>
            <a:off x="1608926" y="12472416"/>
            <a:ext cx="10246925" cy="64008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4520081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16625" y="4487656"/>
            <a:ext cx="8987655" cy="2269280"/>
          </a:xfrm>
          <a:solidFill>
            <a:srgbClr val="FFFFFF"/>
          </a:solidFill>
          <a:ln>
            <a:solidFill>
              <a:srgbClr val="404040"/>
            </a:solidFill>
          </a:ln>
        </p:spPr>
        <p:txBody>
          <a:bodyPr anchor="ctr" anchorCtr="1">
            <a:noAutofit/>
          </a:bodyPr>
          <a:lstStyle>
            <a:lvl1pPr>
              <a:defRPr sz="4399">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188824" y="0"/>
            <a:ext cx="12201016" cy="13716000"/>
          </a:xfrm>
          <a:solidFill>
            <a:schemeClr val="bg1">
              <a:lumMod val="85000"/>
            </a:schemeClr>
          </a:solidFill>
        </p:spPr>
        <p:txBody>
          <a:bodyPr anchor="t"/>
          <a:lstStyle>
            <a:lvl1pPr marL="0" indent="0">
              <a:buNone/>
              <a:defRPr sz="6398">
                <a:solidFill>
                  <a:schemeClr val="bg1">
                    <a:lumMod val="50000"/>
                  </a:schemeClr>
                </a:solidFill>
              </a:defRPr>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r>
              <a:rPr lang="zh-CN" altLang="en-US"/>
              <a:t>单击图标添加图片</a:t>
            </a:r>
            <a:endParaRPr lang="en-US" dirty="0"/>
          </a:p>
        </p:txBody>
      </p:sp>
      <p:sp>
        <p:nvSpPr>
          <p:cNvPr id="4" name="Text Placeholder 3"/>
          <p:cNvSpPr>
            <a:spLocks noGrp="1"/>
          </p:cNvSpPr>
          <p:nvPr>
            <p:ph type="body" sz="half" idx="2"/>
          </p:nvPr>
        </p:nvSpPr>
        <p:spPr>
          <a:xfrm>
            <a:off x="2230555" y="7099837"/>
            <a:ext cx="7587544" cy="4388074"/>
          </a:xfrm>
        </p:spPr>
        <p:txBody>
          <a:bodyPr anchor="t" anchorCtr="1">
            <a:normAutofit/>
          </a:bodyPr>
          <a:lstStyle>
            <a:lvl1pPr marL="0" indent="0" algn="ctr">
              <a:buNone/>
              <a:defRPr sz="2999">
                <a:solidFill>
                  <a:schemeClr val="tx1"/>
                </a:solidFill>
              </a:defRPr>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4/27/2021</a:t>
            </a:fld>
            <a:endParaRPr lang="en-US" dirty="0"/>
          </a:p>
        </p:txBody>
      </p:sp>
      <p:sp>
        <p:nvSpPr>
          <p:cNvPr id="9" name="Footer Placeholder 8"/>
          <p:cNvSpPr>
            <a:spLocks noGrp="1"/>
          </p:cNvSpPr>
          <p:nvPr>
            <p:ph type="ftr" sz="quarter" idx="11"/>
          </p:nvPr>
        </p:nvSpPr>
        <p:spPr>
          <a:xfrm>
            <a:off x="1608926" y="12472416"/>
            <a:ext cx="10246925" cy="64008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0694518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27107111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301717" y="1874520"/>
            <a:ext cx="2596540" cy="99669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461111" y="1874520"/>
            <a:ext cx="12393750" cy="996696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4998210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9B327-6DC4-489C-A130-8CF667D3CD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6EB504-E0E5-46C5-B6D0-95B1660E27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30CF13-8903-4992-88F7-C55D7F4E7C48}"/>
              </a:ext>
            </a:extLst>
          </p:cNvPr>
          <p:cNvSpPr>
            <a:spLocks noGrp="1"/>
          </p:cNvSpPr>
          <p:nvPr>
            <p:ph type="dt" sz="half" idx="10"/>
          </p:nvPr>
        </p:nvSpPr>
        <p:spPr/>
        <p:txBody>
          <a:bodyPr/>
          <a:lstStyle/>
          <a:p>
            <a:fld id="{B7FFDAE1-EB67-42CF-B593-56AA292DA8C8}" type="datetimeFigureOut">
              <a:rPr lang="zh-CN" altLang="en-US" smtClean="0"/>
              <a:t>2021/4/27</a:t>
            </a:fld>
            <a:endParaRPr lang="zh-CN" altLang="en-US"/>
          </a:p>
        </p:txBody>
      </p:sp>
      <p:sp>
        <p:nvSpPr>
          <p:cNvPr id="5" name="页脚占位符 4">
            <a:extLst>
              <a:ext uri="{FF2B5EF4-FFF2-40B4-BE49-F238E27FC236}">
                <a16:creationId xmlns:a16="http://schemas.microsoft.com/office/drawing/2014/main" id="{3C41C592-991D-4A88-81B0-FA07E26D1C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A61AE-DFB6-4E40-B78C-76E64498C698}"/>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43994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199567" y="4773488"/>
            <a:ext cx="17978517" cy="3291840"/>
          </a:xfrm>
          <a:solidFill>
            <a:srgbClr val="FFFFFF"/>
          </a:solidFill>
          <a:ln w="38100">
            <a:solidFill>
              <a:srgbClr val="404040"/>
            </a:solidFill>
          </a:ln>
        </p:spPr>
        <p:txBody>
          <a:bodyPr lIns="274320" rIns="274320" anchor="ctr" anchorCtr="1">
            <a:normAutofit/>
          </a:bodyPr>
          <a:lstStyle>
            <a:lvl1pPr algn="ctr">
              <a:defRPr sz="7598">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388985" y="8705088"/>
            <a:ext cx="13599681" cy="2479788"/>
          </a:xfrm>
          <a:noFill/>
        </p:spPr>
        <p:txBody>
          <a:bodyPr>
            <a:normAutofit/>
          </a:bodyPr>
          <a:lstStyle>
            <a:lvl1pPr marL="0" indent="0" algn="ctr">
              <a:buNone/>
              <a:defRPr sz="3999">
                <a:solidFill>
                  <a:schemeClr val="tx1">
                    <a:lumMod val="75000"/>
                    <a:lumOff val="25000"/>
                  </a:schemeClr>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818038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7FFDAE1-EB67-42CF-B593-56AA292DA8C8}" type="datetimeFigureOut">
              <a:rPr lang="zh-CN" altLang="en-US" smtClean="0"/>
              <a:t>2021/4/27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263042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199567" y="4773488"/>
            <a:ext cx="17978517" cy="3291840"/>
          </a:xfrm>
          <a:solidFill>
            <a:srgbClr val="FFFFFF"/>
          </a:solidFill>
          <a:ln w="38100">
            <a:solidFill>
              <a:srgbClr val="404040"/>
            </a:solidFill>
          </a:ln>
        </p:spPr>
        <p:txBody>
          <a:bodyPr lIns="274320" rIns="274320" anchor="ctr" anchorCtr="1">
            <a:normAutofit/>
          </a:bodyPr>
          <a:lstStyle>
            <a:lvl1pPr>
              <a:defRPr sz="7598">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388985" y="8704930"/>
            <a:ext cx="13599681" cy="2530164"/>
          </a:xfrm>
        </p:spPr>
        <p:txBody>
          <a:bodyPr anchor="t" anchorCtr="1">
            <a:normAutofit/>
          </a:bodyPr>
          <a:lstStyle>
            <a:lvl1pPr marL="0" indent="0">
              <a:buNone/>
              <a:defRPr sz="3999">
                <a:solidFill>
                  <a:schemeClr val="tx1"/>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60EA64-D806-43AC-9DF2-F8C432F32B4C}"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9114507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163001" y="5276088"/>
            <a:ext cx="8541317" cy="620396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2673330" y="5276088"/>
            <a:ext cx="8538270" cy="620396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4/27/2021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6440692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047" y="4626867"/>
            <a:ext cx="8538272" cy="1408174"/>
          </a:xfrm>
        </p:spPr>
        <p:txBody>
          <a:bodyPr anchor="b" anchorCtr="1">
            <a:normAutofit/>
          </a:bodyPr>
          <a:lstStyle>
            <a:lvl1pPr marL="0" indent="0" algn="ctr">
              <a:buNone/>
              <a:defRPr sz="3799" b="0" cap="all" spc="200" baseline="0">
                <a:solidFill>
                  <a:schemeClr val="tx2"/>
                </a:solidFill>
              </a:defRPr>
            </a:lvl1pPr>
            <a:lvl2pPr marL="914171" indent="0">
              <a:buNone/>
              <a:defRPr sz="37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zh-CN" altLang="en-US"/>
              <a:t>单击此处编辑母版文本样式</a:t>
            </a:r>
          </a:p>
        </p:txBody>
      </p:sp>
      <p:sp>
        <p:nvSpPr>
          <p:cNvPr id="4" name="Content Placeholder 3"/>
          <p:cNvSpPr>
            <a:spLocks noGrp="1"/>
          </p:cNvSpPr>
          <p:nvPr>
            <p:ph sz="half" idx="2"/>
          </p:nvPr>
        </p:nvSpPr>
        <p:spPr>
          <a:xfrm>
            <a:off x="3166047" y="6286500"/>
            <a:ext cx="8538272" cy="519355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12673331" y="6286500"/>
            <a:ext cx="8504753" cy="5193552"/>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12673331" y="4626867"/>
            <a:ext cx="8538272" cy="1408174"/>
          </a:xfrm>
        </p:spPr>
        <p:txBody>
          <a:bodyPr anchor="b" anchorCtr="1">
            <a:normAutofit/>
          </a:bodyPr>
          <a:lstStyle>
            <a:lvl1pPr marL="0" indent="0" algn="ctr">
              <a:buNone/>
              <a:defRPr sz="3799" b="0" cap="all" spc="200" baseline="0">
                <a:solidFill>
                  <a:schemeClr val="tx2"/>
                </a:solidFill>
              </a:defRPr>
            </a:lvl1pPr>
            <a:lvl2pPr marL="914171" indent="0">
              <a:buNone/>
              <a:defRPr sz="37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4F7D4976-E339-4826-83B7-FBD03F55ECF8}" type="datetimeFigureOut">
              <a:rPr lang="en-US" smtClean="0"/>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9371272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5462130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081964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1110" y="1929384"/>
            <a:ext cx="15455430" cy="237744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461110" y="5276089"/>
            <a:ext cx="15455430" cy="620396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638784" y="12477632"/>
            <a:ext cx="5506058" cy="647936"/>
          </a:xfrm>
          <a:prstGeom prst="rect">
            <a:avLst/>
          </a:prstGeom>
        </p:spPr>
        <p:txBody>
          <a:bodyPr vert="horz" lIns="91440" tIns="45720" rIns="91440" bIns="45720" rtlCol="0" anchor="ctr"/>
          <a:lstStyle>
            <a:lvl1pPr algn="r">
              <a:defRPr sz="2099">
                <a:solidFill>
                  <a:schemeClr val="tx1">
                    <a:alpha val="70000"/>
                  </a:schemeClr>
                </a:solidFill>
              </a:defRPr>
            </a:lvl1pPr>
          </a:lstStyle>
          <a:p>
            <a:fld id="{1160EA64-D806-43AC-9DF2-F8C432F32B4C}" type="datetimeFigureOut">
              <a:rPr lang="en-US" dirty="0"/>
              <a:t>4/27/2021</a:t>
            </a:fld>
            <a:endParaRPr lang="en-US" dirty="0"/>
          </a:p>
        </p:txBody>
      </p:sp>
      <p:sp>
        <p:nvSpPr>
          <p:cNvPr id="5" name="Footer Placeholder 4"/>
          <p:cNvSpPr>
            <a:spLocks noGrp="1"/>
          </p:cNvSpPr>
          <p:nvPr>
            <p:ph type="ftr" sz="quarter" idx="3"/>
          </p:nvPr>
        </p:nvSpPr>
        <p:spPr>
          <a:xfrm>
            <a:off x="3199568" y="12472416"/>
            <a:ext cx="11799304" cy="640080"/>
          </a:xfrm>
          <a:prstGeom prst="rect">
            <a:avLst/>
          </a:prstGeom>
        </p:spPr>
        <p:txBody>
          <a:bodyPr vert="horz" lIns="91440" tIns="45720" rIns="91440" bIns="45720" rtlCol="0" anchor="ctr"/>
          <a:lstStyle>
            <a:lvl1pPr algn="l">
              <a:defRPr sz="2099">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21512240" y="12435840"/>
            <a:ext cx="731330" cy="731520"/>
          </a:xfrm>
          <a:prstGeom prst="ellipse">
            <a:avLst/>
          </a:prstGeom>
          <a:solidFill>
            <a:srgbClr val="1D1D1D">
              <a:alpha val="70000"/>
            </a:srgbClr>
          </a:solidFill>
        </p:spPr>
        <p:txBody>
          <a:bodyPr vert="horz" lIns="18288" tIns="45720" rIns="18288" bIns="45720" rtlCol="0" anchor="ctr">
            <a:noAutofit/>
          </a:bodyPr>
          <a:lstStyle>
            <a:lvl1pPr algn="ctr">
              <a:defRPr sz="2199"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3937298142"/>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ctr" defTabSz="1828343" rtl="0" eaLnBrk="1" latinLnBrk="0" hangingPunct="1">
        <a:lnSpc>
          <a:spcPct val="90000"/>
        </a:lnSpc>
        <a:spcBef>
          <a:spcPct val="0"/>
        </a:spcBef>
        <a:buNone/>
        <a:defRPr sz="5599" kern="1200" cap="all" spc="400" baseline="0">
          <a:solidFill>
            <a:schemeClr val="tx1">
              <a:lumMod val="85000"/>
              <a:lumOff val="15000"/>
            </a:schemeClr>
          </a:solidFill>
          <a:latin typeface="+mj-lt"/>
          <a:ea typeface="+mj-ea"/>
          <a:cs typeface="+mj-cs"/>
        </a:defRPr>
      </a:lvl1pPr>
    </p:titleStyle>
    <p:bodyStyle>
      <a:lvl1pPr marL="457086" indent="-457086" algn="l" defTabSz="1828343" rtl="0" eaLnBrk="1" latinLnBrk="0" hangingPunct="1">
        <a:lnSpc>
          <a:spcPct val="100000"/>
        </a:lnSpc>
        <a:spcBef>
          <a:spcPts val="2000"/>
        </a:spcBef>
        <a:buClr>
          <a:schemeClr val="accent2"/>
        </a:buClr>
        <a:buFont typeface="Arial" panose="020B0604020202020204" pitchFamily="34" charset="0"/>
        <a:buChar char="•"/>
        <a:defRPr sz="3599" kern="1200">
          <a:solidFill>
            <a:schemeClr val="tx1">
              <a:lumMod val="85000"/>
              <a:lumOff val="15000"/>
            </a:schemeClr>
          </a:solidFill>
          <a:latin typeface="+mn-lt"/>
          <a:ea typeface="+mn-ea"/>
          <a:cs typeface="+mn-cs"/>
        </a:defRPr>
      </a:lvl1pPr>
      <a:lvl2pPr marL="914171" indent="-457086" algn="l" defTabSz="1828343" rtl="0" eaLnBrk="1" latinLnBrk="0" hangingPunct="1">
        <a:lnSpc>
          <a:spcPct val="100000"/>
        </a:lnSpc>
        <a:spcBef>
          <a:spcPts val="2000"/>
        </a:spcBef>
        <a:buClr>
          <a:schemeClr val="accent2"/>
        </a:buClr>
        <a:buFont typeface="Arial" panose="020B0604020202020204" pitchFamily="34" charset="0"/>
        <a:buChar char="•"/>
        <a:defRPr sz="3199" kern="1200">
          <a:solidFill>
            <a:schemeClr val="tx1">
              <a:lumMod val="85000"/>
              <a:lumOff val="15000"/>
            </a:schemeClr>
          </a:solidFill>
          <a:latin typeface="+mn-lt"/>
          <a:ea typeface="+mn-ea"/>
          <a:cs typeface="+mn-cs"/>
        </a:defRPr>
      </a:lvl2pPr>
      <a:lvl3pPr marL="1371257" indent="-457086" algn="l" defTabSz="1828343" rtl="0" eaLnBrk="1" latinLnBrk="0" hangingPunct="1">
        <a:lnSpc>
          <a:spcPct val="100000"/>
        </a:lnSpc>
        <a:spcBef>
          <a:spcPts val="2000"/>
        </a:spcBef>
        <a:buClr>
          <a:schemeClr val="accent2"/>
        </a:buClr>
        <a:buFont typeface="Arial" panose="020B0604020202020204" pitchFamily="34" charset="0"/>
        <a:buChar char="•"/>
        <a:defRPr sz="3199" kern="1200">
          <a:solidFill>
            <a:schemeClr val="tx1">
              <a:lumMod val="85000"/>
              <a:lumOff val="15000"/>
            </a:schemeClr>
          </a:solidFill>
          <a:latin typeface="+mn-lt"/>
          <a:ea typeface="+mn-ea"/>
          <a:cs typeface="+mn-cs"/>
        </a:defRPr>
      </a:lvl3pPr>
      <a:lvl4pPr marL="1828343" indent="-457086" algn="l" defTabSz="1828343" rtl="0" eaLnBrk="1" latinLnBrk="0" hangingPunct="1">
        <a:lnSpc>
          <a:spcPct val="100000"/>
        </a:lnSpc>
        <a:spcBef>
          <a:spcPts val="2000"/>
        </a:spcBef>
        <a:buClr>
          <a:schemeClr val="accent2"/>
        </a:buClr>
        <a:buFont typeface="Arial" panose="020B0604020202020204" pitchFamily="34" charset="0"/>
        <a:buChar char="•"/>
        <a:defRPr sz="3199" kern="1200">
          <a:solidFill>
            <a:schemeClr val="tx1">
              <a:lumMod val="85000"/>
              <a:lumOff val="15000"/>
            </a:schemeClr>
          </a:solidFill>
          <a:latin typeface="+mn-lt"/>
          <a:ea typeface="+mn-ea"/>
          <a:cs typeface="+mn-cs"/>
        </a:defRPr>
      </a:lvl4pPr>
      <a:lvl5pPr marL="2285429" indent="-457086" algn="l" defTabSz="1828343" rtl="0" eaLnBrk="1" latinLnBrk="0" hangingPunct="1">
        <a:lnSpc>
          <a:spcPct val="100000"/>
        </a:lnSpc>
        <a:spcBef>
          <a:spcPts val="2000"/>
        </a:spcBef>
        <a:buClr>
          <a:schemeClr val="accent2"/>
        </a:buClr>
        <a:buFont typeface="Arial" panose="020B0604020202020204" pitchFamily="34" charset="0"/>
        <a:buChar char="•"/>
        <a:defRPr sz="3199" kern="1200">
          <a:solidFill>
            <a:schemeClr val="tx1">
              <a:lumMod val="85000"/>
              <a:lumOff val="15000"/>
            </a:schemeClr>
          </a:solidFill>
          <a:latin typeface="+mn-lt"/>
          <a:ea typeface="+mn-ea"/>
          <a:cs typeface="+mn-cs"/>
        </a:defRPr>
      </a:lvl5pPr>
      <a:lvl6pPr marL="2625070" indent="-457086" algn="l" defTabSz="1828343" rtl="0" eaLnBrk="1" latinLnBrk="0" hangingPunct="1">
        <a:lnSpc>
          <a:spcPct val="100000"/>
        </a:lnSpc>
        <a:spcBef>
          <a:spcPts val="2000"/>
        </a:spcBef>
        <a:buClr>
          <a:schemeClr val="accent2"/>
        </a:buClr>
        <a:buFont typeface="Arial" panose="020B0604020202020204" pitchFamily="34" charset="0"/>
        <a:buChar char="•"/>
        <a:defRPr sz="3199" kern="1200">
          <a:solidFill>
            <a:schemeClr val="tx1"/>
          </a:solidFill>
          <a:latin typeface="+mn-lt"/>
          <a:ea typeface="+mn-ea"/>
          <a:cs typeface="+mn-cs"/>
        </a:defRPr>
      </a:lvl6pPr>
      <a:lvl7pPr marL="2967884" indent="-457086" algn="l" defTabSz="1828343" rtl="0" eaLnBrk="1" latinLnBrk="0" hangingPunct="1">
        <a:lnSpc>
          <a:spcPct val="100000"/>
        </a:lnSpc>
        <a:spcBef>
          <a:spcPts val="2000"/>
        </a:spcBef>
        <a:buClr>
          <a:schemeClr val="accent2"/>
        </a:buClr>
        <a:buFont typeface="Arial" panose="020B0604020202020204" pitchFamily="34" charset="0"/>
        <a:buChar char="•"/>
        <a:defRPr sz="3199" kern="1200">
          <a:solidFill>
            <a:schemeClr val="tx1"/>
          </a:solidFill>
          <a:latin typeface="+mn-lt"/>
          <a:ea typeface="+mn-ea"/>
          <a:cs typeface="+mn-cs"/>
        </a:defRPr>
      </a:lvl7pPr>
      <a:lvl8pPr marL="3313871" indent="-457086" algn="l" defTabSz="1828343" rtl="0" eaLnBrk="1" latinLnBrk="0" hangingPunct="1">
        <a:lnSpc>
          <a:spcPct val="100000"/>
        </a:lnSpc>
        <a:spcBef>
          <a:spcPts val="2000"/>
        </a:spcBef>
        <a:buClr>
          <a:schemeClr val="accent2"/>
        </a:buClr>
        <a:buFont typeface="Arial" panose="020B0604020202020204" pitchFamily="34" charset="0"/>
        <a:buChar char="•"/>
        <a:defRPr sz="3199" kern="1200" baseline="0">
          <a:solidFill>
            <a:schemeClr val="tx1"/>
          </a:solidFill>
          <a:latin typeface="+mn-lt"/>
          <a:ea typeface="+mn-ea"/>
          <a:cs typeface="+mn-cs"/>
        </a:defRPr>
      </a:lvl8pPr>
      <a:lvl9pPr marL="3764609" indent="-457086" algn="l" defTabSz="1828343" rtl="0" eaLnBrk="1" latinLnBrk="0" hangingPunct="1">
        <a:lnSpc>
          <a:spcPct val="100000"/>
        </a:lnSpc>
        <a:spcBef>
          <a:spcPts val="2000"/>
        </a:spcBef>
        <a:buClr>
          <a:schemeClr val="accent2"/>
        </a:buClr>
        <a:buFont typeface="Arial" panose="020B0604020202020204" pitchFamily="34" charset="0"/>
        <a:buChar char="•"/>
        <a:defRPr sz="3199" kern="1200" baseline="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1.png"/><Relationship Id="rId4"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3.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12" name="矩形 11">
            <a:extLst>
              <a:ext uri="{FF2B5EF4-FFF2-40B4-BE49-F238E27FC236}">
                <a16:creationId xmlns:a16="http://schemas.microsoft.com/office/drawing/2014/main" id="{BED9CBF6-7F6F-4BC9-BD1C-B696A02D497A}"/>
              </a:ext>
            </a:extLst>
          </p:cNvPr>
          <p:cNvSpPr/>
          <p:nvPr/>
        </p:nvSpPr>
        <p:spPr>
          <a:xfrm>
            <a:off x="7840486" y="4415023"/>
            <a:ext cx="14853260" cy="4885953"/>
          </a:xfrm>
          <a:prstGeom prst="rect">
            <a:avLst/>
          </a:prstGeom>
        </p:spPr>
        <p:txBody>
          <a:bodyPr wrap="square" lIns="68580" tIns="34290" rIns="68580" bIns="34290">
            <a:spAutoFit/>
          </a:bodyPr>
          <a:lstStyle/>
          <a:p>
            <a:pPr>
              <a:defRPr/>
            </a:pPr>
            <a:r>
              <a:rPr lang="en-US" altLang="zh-CN" sz="16600" b="1" spc="225" dirty="0">
                <a:solidFill>
                  <a:srgbClr val="44546A"/>
                </a:solidFill>
                <a:latin typeface="Montserrat" panose="02010600030101010101" charset="0"/>
                <a:ea typeface="字魂58号-创中黑" panose="00000500000000000000" pitchFamily="2" charset="-122"/>
                <a:cs typeface="Courier New" panose="02070309020205020404" pitchFamily="49" charset="0"/>
                <a:sym typeface="+mn-lt"/>
              </a:rPr>
              <a:t>Together</a:t>
            </a:r>
          </a:p>
          <a:p>
            <a:pPr>
              <a:defRPr/>
            </a:pPr>
            <a:r>
              <a:rPr lang="en-US" sz="3600" b="1" spc="225" dirty="0">
                <a:solidFill>
                  <a:srgbClr val="292929"/>
                </a:solidFill>
                <a:latin typeface="字魂58号-创中黑" panose="00000500000000000000" pitchFamily="2" charset="-122"/>
                <a:ea typeface="字魂58号-创中黑" panose="00000500000000000000" pitchFamily="2" charset="-122"/>
                <a:cs typeface="+mn-ea"/>
                <a:sym typeface="+mn-lt"/>
              </a:rPr>
              <a:t>		    </a:t>
            </a:r>
            <a:r>
              <a:rPr lang="en-US" altLang="zh-CN" sz="7200" b="1" spc="225" dirty="0">
                <a:solidFill>
                  <a:srgbClr val="44546A"/>
                </a:solidFill>
                <a:latin typeface="Montserrat" panose="02010600030101010101" charset="0"/>
                <a:ea typeface="字魂58号-创中黑" panose="00000500000000000000" pitchFamily="2" charset="-122"/>
                <a:cs typeface="+mn-ea"/>
                <a:sym typeface="+mn-lt"/>
              </a:rPr>
              <a:t>— </a:t>
            </a:r>
            <a:r>
              <a:rPr lang="en-US" sz="7200" i="1" spc="225" dirty="0">
                <a:solidFill>
                  <a:srgbClr val="44546A"/>
                </a:solidFill>
                <a:latin typeface="Montserrat" panose="02010600030101010101" charset="0"/>
                <a:ea typeface="字魂58号-创中黑" panose="00000500000000000000" pitchFamily="2" charset="-122"/>
                <a:cs typeface="+mn-ea"/>
                <a:sym typeface="+mn-lt"/>
              </a:rPr>
              <a:t>HCI COURSE REPORT</a:t>
            </a:r>
          </a:p>
          <a:p>
            <a:pPr>
              <a:defRPr/>
            </a:pPr>
            <a:endParaRPr sz="7500" b="1" spc="225" dirty="0">
              <a:solidFill>
                <a:srgbClr val="292929"/>
              </a:solidFill>
              <a:latin typeface="字魂58号-创中黑" panose="00000500000000000000" pitchFamily="2" charset="-122"/>
              <a:ea typeface="字魂58号-创中黑" panose="00000500000000000000" pitchFamily="2" charset="-122"/>
              <a:cs typeface="+mn-ea"/>
              <a:sym typeface="+mn-lt"/>
            </a:endParaRPr>
          </a:p>
        </p:txBody>
      </p:sp>
      <p:pic>
        <p:nvPicPr>
          <p:cNvPr id="8" name="图片 7">
            <a:extLst>
              <a:ext uri="{FF2B5EF4-FFF2-40B4-BE49-F238E27FC236}">
                <a16:creationId xmlns:a16="http://schemas.microsoft.com/office/drawing/2014/main" id="{8D186796-CD98-4137-B88F-0E9BE7D50CB6}"/>
              </a:ext>
            </a:extLst>
          </p:cNvPr>
          <p:cNvPicPr>
            <a:picLocks noChangeAspect="1"/>
          </p:cNvPicPr>
          <p:nvPr/>
        </p:nvPicPr>
        <p:blipFill>
          <a:blip r:embed="rId3"/>
          <a:stretch>
            <a:fillRect/>
          </a:stretch>
        </p:blipFill>
        <p:spPr>
          <a:xfrm>
            <a:off x="-2139228" y="240229"/>
            <a:ext cx="13410607" cy="5218135"/>
          </a:xfrm>
          <a:prstGeom prst="rect">
            <a:avLst/>
          </a:prstGeom>
        </p:spPr>
      </p:pic>
      <p:sp>
        <p:nvSpPr>
          <p:cNvPr id="11" name="矩形 10">
            <a:extLst>
              <a:ext uri="{FF2B5EF4-FFF2-40B4-BE49-F238E27FC236}">
                <a16:creationId xmlns:a16="http://schemas.microsoft.com/office/drawing/2014/main" id="{5E9BBBDA-13F2-4F00-BC9F-FAC67319EF20}"/>
              </a:ext>
            </a:extLst>
          </p:cNvPr>
          <p:cNvSpPr/>
          <p:nvPr/>
        </p:nvSpPr>
        <p:spPr>
          <a:xfrm>
            <a:off x="15488816" y="8361075"/>
            <a:ext cx="6674852" cy="4532010"/>
          </a:xfrm>
          <a:prstGeom prst="rect">
            <a:avLst/>
          </a:prstGeom>
        </p:spPr>
        <p:txBody>
          <a:bodyPr wrap="square" lIns="68580" tIns="34290" rIns="68580" bIns="34290">
            <a:spAutoFit/>
          </a:bodyPr>
          <a:lstStyle/>
          <a:p>
            <a:pPr>
              <a:defRPr/>
            </a:pPr>
            <a:r>
              <a:rPr lang="en-US" altLang="zh-CN" sz="2000" spc="225" dirty="0">
                <a:solidFill>
                  <a:srgbClr val="292929"/>
                </a:solidFill>
                <a:latin typeface="字魂58号-创中黑" panose="00000500000000000000" pitchFamily="2" charset="-122"/>
                <a:ea typeface="字魂58号-创中黑" panose="00000500000000000000" pitchFamily="2" charset="-122"/>
                <a:cs typeface="+mn-ea"/>
                <a:sym typeface="+mn-lt"/>
              </a:rPr>
              <a:t>	</a:t>
            </a: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Wang </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Jiaqi</a:t>
            </a:r>
            <a:r>
              <a:rPr lang="zh-CN" altLang="en-US" sz="5400" spc="225" dirty="0">
                <a:solidFill>
                  <a:srgbClr val="44546A"/>
                </a:solidFill>
                <a:latin typeface="Arial Rounded MT Bold" panose="020F0704030504030204" pitchFamily="34" charset="0"/>
                <a:ea typeface="微软雅黑" panose="020B0503020204020204" pitchFamily="34" charset="-122"/>
                <a:cs typeface="+mn-ea"/>
                <a:sym typeface="+mn-lt"/>
              </a:rPr>
              <a:t> </a:t>
            </a:r>
            <a:endPar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endParaRP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Sun </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Shichen</a:t>
            </a:r>
            <a:endPar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endParaRPr>
          </a:p>
          <a:p>
            <a:pPr algn="r">
              <a:defRPr/>
            </a:pP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Nie</a:t>
            </a: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 Yao</a:t>
            </a: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Zhuang </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Zhenhua</a:t>
            </a:r>
            <a:endPar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endParaRP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Liu </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Ziyun</a:t>
            </a:r>
            <a:endParaRPr sz="5400" spc="225" dirty="0">
              <a:solidFill>
                <a:srgbClr val="44546A"/>
              </a:solidFill>
              <a:latin typeface="Arial Rounded MT Bold" panose="020F0704030504030204" pitchFamily="34" charset="0"/>
              <a:ea typeface="微软雅黑" panose="020B0503020204020204" pitchFamily="34" charset="-122"/>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30" name="Shape 13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endParaRPr lang="en-US" sz="1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32" name="Shape 132"/>
          <p:cNvSpPr txBox="1"/>
          <p:nvPr/>
        </p:nvSpPr>
        <p:spPr>
          <a:xfrm>
            <a:off x="1692623" y="12286808"/>
            <a:ext cx="634719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Me Page</a:t>
            </a:r>
          </a:p>
        </p:txBody>
      </p:sp>
      <p:sp>
        <p:nvSpPr>
          <p:cNvPr id="136" name="Shape 136"/>
          <p:cNvSpPr txBox="1"/>
          <p:nvPr/>
        </p:nvSpPr>
        <p:spPr>
          <a:xfrm>
            <a:off x="15789444" y="12286808"/>
            <a:ext cx="6347195"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Security Page</a:t>
            </a:r>
            <a:r>
              <a:rPr lang="en-US" sz="4800" dirty="0">
                <a:solidFill>
                  <a:schemeClr val="dk2"/>
                </a:solidFill>
                <a:latin typeface="+mn-lt"/>
                <a:ea typeface="Montserrat" panose="02000505000000020004"/>
                <a:cs typeface="Montserrat" panose="02000505000000020004"/>
                <a:sym typeface="Montserrat" panose="02000505000000020004"/>
              </a:rPr>
              <a:t> </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pic>
        <p:nvPicPr>
          <p:cNvPr id="4" name="图片 3" descr="手机屏幕的截图&#10;&#10;描述已自动生成">
            <a:extLst>
              <a:ext uri="{FF2B5EF4-FFF2-40B4-BE49-F238E27FC236}">
                <a16:creationId xmlns:a16="http://schemas.microsoft.com/office/drawing/2014/main" id="{FD369474-5C59-E941-A9F8-E3325DC0099B}"/>
              </a:ext>
            </a:extLst>
          </p:cNvPr>
          <p:cNvPicPr>
            <a:picLocks noChangeAspect="1"/>
          </p:cNvPicPr>
          <p:nvPr/>
        </p:nvPicPr>
        <p:blipFill>
          <a:blip r:embed="rId3"/>
          <a:stretch>
            <a:fillRect/>
          </a:stretch>
        </p:blipFill>
        <p:spPr>
          <a:xfrm>
            <a:off x="3081500" y="2774554"/>
            <a:ext cx="4160160" cy="9244800"/>
          </a:xfrm>
          <a:prstGeom prst="rect">
            <a:avLst/>
          </a:prstGeom>
          <a:ln>
            <a:solidFill>
              <a:srgbClr val="00B050"/>
            </a:solidFill>
          </a:ln>
        </p:spPr>
      </p:pic>
      <p:pic>
        <p:nvPicPr>
          <p:cNvPr id="9" name="图片 8" descr="图形用户界面, 应用程序&#10;&#10;描述已自动生成">
            <a:extLst>
              <a:ext uri="{FF2B5EF4-FFF2-40B4-BE49-F238E27FC236}">
                <a16:creationId xmlns:a16="http://schemas.microsoft.com/office/drawing/2014/main" id="{E2621224-1675-CB46-99F1-19D9BFE3D860}"/>
              </a:ext>
            </a:extLst>
          </p:cNvPr>
          <p:cNvPicPr>
            <a:picLocks noChangeAspect="1"/>
          </p:cNvPicPr>
          <p:nvPr/>
        </p:nvPicPr>
        <p:blipFill>
          <a:blip r:embed="rId4"/>
          <a:stretch>
            <a:fillRect/>
          </a:stretch>
        </p:blipFill>
        <p:spPr>
          <a:xfrm>
            <a:off x="9987551" y="2774554"/>
            <a:ext cx="4158114" cy="9240253"/>
          </a:xfrm>
          <a:prstGeom prst="rect">
            <a:avLst/>
          </a:prstGeom>
        </p:spPr>
      </p:pic>
      <p:pic>
        <p:nvPicPr>
          <p:cNvPr id="11" name="图片 10" descr="图片包含 图形用户界面&#10;&#10;描述已自动生成">
            <a:extLst>
              <a:ext uri="{FF2B5EF4-FFF2-40B4-BE49-F238E27FC236}">
                <a16:creationId xmlns:a16="http://schemas.microsoft.com/office/drawing/2014/main" id="{A86A5A0A-A9F2-8340-9A32-24E5CC0897BD}"/>
              </a:ext>
            </a:extLst>
          </p:cNvPr>
          <p:cNvPicPr>
            <a:picLocks noChangeAspect="1"/>
          </p:cNvPicPr>
          <p:nvPr/>
        </p:nvPicPr>
        <p:blipFill>
          <a:blip r:embed="rId5"/>
          <a:stretch>
            <a:fillRect/>
          </a:stretch>
        </p:blipFill>
        <p:spPr>
          <a:xfrm>
            <a:off x="16875614" y="2782689"/>
            <a:ext cx="4158114" cy="9240254"/>
          </a:xfrm>
          <a:prstGeom prst="rect">
            <a:avLst/>
          </a:prstGeom>
        </p:spPr>
      </p:pic>
      <p:sp>
        <p:nvSpPr>
          <p:cNvPr id="12" name="矩形 11">
            <a:extLst>
              <a:ext uri="{FF2B5EF4-FFF2-40B4-BE49-F238E27FC236}">
                <a16:creationId xmlns:a16="http://schemas.microsoft.com/office/drawing/2014/main" id="{047CCBFB-070E-E444-9AE5-27949E40E147}"/>
              </a:ext>
            </a:extLst>
          </p:cNvPr>
          <p:cNvSpPr/>
          <p:nvPr/>
        </p:nvSpPr>
        <p:spPr>
          <a:xfrm>
            <a:off x="9685136" y="4423557"/>
            <a:ext cx="4824948" cy="4853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773C4ABF-1406-1744-A9FA-01A5B2C9BEF5}"/>
              </a:ext>
            </a:extLst>
          </p:cNvPr>
          <p:cNvSpPr/>
          <p:nvPr/>
        </p:nvSpPr>
        <p:spPr>
          <a:xfrm>
            <a:off x="6086758" y="6066200"/>
            <a:ext cx="1105555" cy="914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7EB2038-C690-194D-A491-3B3AAB7D6047}"/>
              </a:ext>
            </a:extLst>
          </p:cNvPr>
          <p:cNvSpPr/>
          <p:nvPr/>
        </p:nvSpPr>
        <p:spPr>
          <a:xfrm>
            <a:off x="15924481" y="4898371"/>
            <a:ext cx="5660171" cy="73871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Shape 136">
            <a:extLst>
              <a:ext uri="{FF2B5EF4-FFF2-40B4-BE49-F238E27FC236}">
                <a16:creationId xmlns:a16="http://schemas.microsoft.com/office/drawing/2014/main" id="{FAD3DAEA-EECE-ED41-8599-297118A6D9B7}"/>
              </a:ext>
            </a:extLst>
          </p:cNvPr>
          <p:cNvSpPr txBox="1"/>
          <p:nvPr/>
        </p:nvSpPr>
        <p:spPr>
          <a:xfrm>
            <a:off x="9021794" y="12257471"/>
            <a:ext cx="6347195"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Settings Page</a:t>
            </a:r>
            <a:r>
              <a:rPr lang="en-US" sz="4800" dirty="0">
                <a:solidFill>
                  <a:schemeClr val="dk2"/>
                </a:solidFill>
                <a:latin typeface="+mn-lt"/>
                <a:ea typeface="Montserrat" panose="02000505000000020004"/>
                <a:cs typeface="Montserrat" panose="02000505000000020004"/>
                <a:sym typeface="Montserrat" panose="02000505000000020004"/>
              </a:rPr>
              <a:t> </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4" name="直线箭头连接符 13">
            <a:extLst>
              <a:ext uri="{FF2B5EF4-FFF2-40B4-BE49-F238E27FC236}">
                <a16:creationId xmlns:a16="http://schemas.microsoft.com/office/drawing/2014/main" id="{CF225631-CA60-204E-AF77-EB0E680FAB49}"/>
              </a:ext>
            </a:extLst>
          </p:cNvPr>
          <p:cNvCxnSpPr>
            <a:stCxn id="19" idx="3"/>
            <a:endCxn id="12" idx="1"/>
          </p:cNvCxnSpPr>
          <p:nvPr/>
        </p:nvCxnSpPr>
        <p:spPr>
          <a:xfrm flipV="1">
            <a:off x="7192313" y="4666221"/>
            <a:ext cx="2492823" cy="185717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FB70564-1942-6E4D-8388-863BEBFE1C3B}"/>
              </a:ext>
            </a:extLst>
          </p:cNvPr>
          <p:cNvCxnSpPr>
            <a:cxnSpLocks/>
            <a:stCxn id="12" idx="3"/>
            <a:endCxn id="20" idx="1"/>
          </p:cNvCxnSpPr>
          <p:nvPr/>
        </p:nvCxnSpPr>
        <p:spPr>
          <a:xfrm>
            <a:off x="14510084" y="4666221"/>
            <a:ext cx="1414397" cy="60150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AAD3976-E5F7-4036-B59D-9B088D8D8177}"/>
              </a:ext>
            </a:extLst>
          </p:cNvPr>
          <p:cNvGrpSpPr/>
          <p:nvPr/>
        </p:nvGrpSpPr>
        <p:grpSpPr>
          <a:xfrm>
            <a:off x="1806646" y="1314389"/>
            <a:ext cx="10382179" cy="1107995"/>
            <a:chOff x="1806646" y="1314389"/>
            <a:chExt cx="10382179" cy="1107995"/>
          </a:xfrm>
        </p:grpSpPr>
        <p:sp>
          <p:nvSpPr>
            <p:cNvPr id="22" name="Shape 275">
              <a:extLst>
                <a:ext uri="{FF2B5EF4-FFF2-40B4-BE49-F238E27FC236}">
                  <a16:creationId xmlns:a16="http://schemas.microsoft.com/office/drawing/2014/main" id="{0BBD35C7-B761-4330-B959-03585AFBCA48}"/>
                </a:ext>
              </a:extLst>
            </p:cNvPr>
            <p:cNvSpPr txBox="1"/>
            <p:nvPr/>
          </p:nvSpPr>
          <p:spPr>
            <a:xfrm>
              <a:off x="3191457" y="1314389"/>
              <a:ext cx="8997368" cy="1107995"/>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8000" dirty="0">
                  <a:solidFill>
                    <a:schemeClr val="dk2"/>
                  </a:solidFill>
                  <a:latin typeface="Montserrat" panose="02000505000000020004"/>
                  <a:ea typeface="Montserrat" panose="02000505000000020004"/>
                  <a:cs typeface="Montserrat" panose="02000505000000020004"/>
                  <a:sym typeface="Montserrat" panose="02000505000000020004"/>
                </a:rPr>
                <a:t>Task-hard</a:t>
              </a:r>
            </a:p>
          </p:txBody>
        </p:sp>
        <p:sp>
          <p:nvSpPr>
            <p:cNvPr id="23" name="椭圆 22">
              <a:extLst>
                <a:ext uri="{FF2B5EF4-FFF2-40B4-BE49-F238E27FC236}">
                  <a16:creationId xmlns:a16="http://schemas.microsoft.com/office/drawing/2014/main" id="{5A3F7A6B-F95E-4E28-AAE0-5D1407EA19E3}"/>
                </a:ext>
              </a:extLst>
            </p:cNvPr>
            <p:cNvSpPr/>
            <p:nvPr/>
          </p:nvSpPr>
          <p:spPr>
            <a:xfrm>
              <a:off x="1806646" y="1545626"/>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grpSp>
    </p:spTree>
    <p:extLst>
      <p:ext uri="{BB962C8B-B14F-4D97-AF65-F5344CB8AC3E}">
        <p14:creationId xmlns:p14="http://schemas.microsoft.com/office/powerpoint/2010/main" val="31576219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p:cTn id="7" dur="500" fill="hold"/>
                                        <p:tgtEl>
                                          <p:spTgt spid="137"/>
                                        </p:tgtEl>
                                        <p:attrNameLst>
                                          <p:attrName>ppt_w</p:attrName>
                                        </p:attrNameLst>
                                      </p:cBhvr>
                                      <p:tavLst>
                                        <p:tav tm="0">
                                          <p:val>
                                            <p:fltVal val="0"/>
                                          </p:val>
                                        </p:tav>
                                        <p:tav tm="100000">
                                          <p:val>
                                            <p:strVal val="#ppt_w"/>
                                          </p:val>
                                        </p:tav>
                                      </p:tavLst>
                                    </p:anim>
                                    <p:anim calcmode="lin" valueType="num">
                                      <p:cBhvr>
                                        <p:cTn id="8" dur="500" fill="hold"/>
                                        <p:tgtEl>
                                          <p:spTgt spid="137"/>
                                        </p:tgtEl>
                                        <p:attrNameLst>
                                          <p:attrName>ppt_h</p:attrName>
                                        </p:attrNameLst>
                                      </p:cBhvr>
                                      <p:tavLst>
                                        <p:tav tm="0">
                                          <p:val>
                                            <p:fltVal val="0"/>
                                          </p:val>
                                        </p:tav>
                                        <p:tav tm="100000">
                                          <p:val>
                                            <p:strVal val="#ppt_h"/>
                                          </p:val>
                                        </p:tav>
                                      </p:tavLst>
                                    </p:anim>
                                    <p:animEffect transition="in" filter="fade">
                                      <p:cBhvr>
                                        <p:cTn id="9" dur="500"/>
                                        <p:tgtEl>
                                          <p:spTgt spid="13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p:cTn id="12" dur="500" fill="hold"/>
                                        <p:tgtEl>
                                          <p:spTgt spid="138"/>
                                        </p:tgtEl>
                                        <p:attrNameLst>
                                          <p:attrName>ppt_w</p:attrName>
                                        </p:attrNameLst>
                                      </p:cBhvr>
                                      <p:tavLst>
                                        <p:tav tm="0">
                                          <p:val>
                                            <p:fltVal val="0"/>
                                          </p:val>
                                        </p:tav>
                                        <p:tav tm="100000">
                                          <p:val>
                                            <p:strVal val="#ppt_w"/>
                                          </p:val>
                                        </p:tav>
                                      </p:tavLst>
                                    </p:anim>
                                    <p:anim calcmode="lin" valueType="num">
                                      <p:cBhvr>
                                        <p:cTn id="13" dur="500" fill="hold"/>
                                        <p:tgtEl>
                                          <p:spTgt spid="138"/>
                                        </p:tgtEl>
                                        <p:attrNameLst>
                                          <p:attrName>ppt_h</p:attrName>
                                        </p:attrNameLst>
                                      </p:cBhvr>
                                      <p:tavLst>
                                        <p:tav tm="0">
                                          <p:val>
                                            <p:fltVal val="0"/>
                                          </p:val>
                                        </p:tav>
                                        <p:tav tm="100000">
                                          <p:val>
                                            <p:strVal val="#ppt_h"/>
                                          </p:val>
                                        </p:tav>
                                      </p:tavLst>
                                    </p:anim>
                                    <p:animEffect transition="in" filter="fade">
                                      <p:cBhvr>
                                        <p:cTn id="14" dur="500"/>
                                        <p:tgtEl>
                                          <p:spTgt spid="138"/>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anim calcmode="lin" valueType="num">
                                      <p:cBhvr additive="base">
                                        <p:cTn id="17" dur="500" fill="hold"/>
                                        <p:tgtEl>
                                          <p:spTgt spid="132"/>
                                        </p:tgtEl>
                                        <p:attrNameLst>
                                          <p:attrName>ppt_x</p:attrName>
                                        </p:attrNameLst>
                                      </p:cBhvr>
                                      <p:tavLst>
                                        <p:tav tm="0">
                                          <p:val>
                                            <p:strVal val="#ppt_x"/>
                                          </p:val>
                                        </p:tav>
                                        <p:tav tm="100000">
                                          <p:val>
                                            <p:strVal val="#ppt_x"/>
                                          </p:val>
                                        </p:tav>
                                      </p:tavLst>
                                    </p:anim>
                                    <p:anim calcmode="lin" valueType="num">
                                      <p:cBhvr additive="base">
                                        <p:cTn id="18" dur="500" fill="hold"/>
                                        <p:tgtEl>
                                          <p:spTgt spid="13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anim calcmode="lin" valueType="num">
                                      <p:cBhvr additive="base">
                                        <p:cTn id="21" dur="500" fill="hold"/>
                                        <p:tgtEl>
                                          <p:spTgt spid="136"/>
                                        </p:tgtEl>
                                        <p:attrNameLst>
                                          <p:attrName>ppt_x</p:attrName>
                                        </p:attrNameLst>
                                      </p:cBhvr>
                                      <p:tavLst>
                                        <p:tav tm="0">
                                          <p:val>
                                            <p:strVal val="#ppt_x"/>
                                          </p:val>
                                        </p:tav>
                                        <p:tav tm="100000">
                                          <p:val>
                                            <p:strVal val="#ppt_x"/>
                                          </p:val>
                                        </p:tav>
                                      </p:tavLst>
                                    </p:anim>
                                    <p:anim calcmode="lin" valueType="num">
                                      <p:cBhvr additive="base">
                                        <p:cTn id="22" dur="500" fill="hold"/>
                                        <p:tgtEl>
                                          <p:spTgt spid="13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6" grpId="0"/>
      <p:bldP spid="137" grpId="0" animBg="1"/>
      <p:bldP spid="138"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6501710" y="5593376"/>
            <a:ext cx="11901105" cy="19088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UI-DESIGN</a:t>
            </a:r>
          </a:p>
        </p:txBody>
      </p:sp>
      <p:sp>
        <p:nvSpPr>
          <p:cNvPr id="3" name="Shape 275">
            <a:extLst>
              <a:ext uri="{FF2B5EF4-FFF2-40B4-BE49-F238E27FC236}">
                <a16:creationId xmlns:a16="http://schemas.microsoft.com/office/drawing/2014/main" id="{7A54EA6E-069E-4E0B-AD81-93DBAF2D160D}"/>
              </a:ext>
            </a:extLst>
          </p:cNvPr>
          <p:cNvSpPr txBox="1"/>
          <p:nvPr/>
        </p:nvSpPr>
        <p:spPr>
          <a:xfrm>
            <a:off x="7658402" y="288386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矩形 3">
            <a:extLst>
              <a:ext uri="{FF2B5EF4-FFF2-40B4-BE49-F238E27FC236}">
                <a16:creationId xmlns:a16="http://schemas.microsoft.com/office/drawing/2014/main" id="{531D53F3-71DB-4848-881D-841634D79707}"/>
              </a:ext>
            </a:extLst>
          </p:cNvPr>
          <p:cNvSpPr/>
          <p:nvPr/>
        </p:nvSpPr>
        <p:spPr>
          <a:xfrm>
            <a:off x="15488816" y="8361075"/>
            <a:ext cx="6674852" cy="1208023"/>
          </a:xfrm>
          <a:prstGeom prst="rect">
            <a:avLst/>
          </a:prstGeom>
        </p:spPr>
        <p:txBody>
          <a:bodyPr wrap="square" lIns="68580" tIns="34290" rIns="68580" bIns="34290">
            <a:spAutoFit/>
          </a:bodyPr>
          <a:lstStyle/>
          <a:p>
            <a:pPr>
              <a:defRPr/>
            </a:pPr>
            <a:r>
              <a:rPr lang="en-US" altLang="zh-CN" sz="2000" spc="225" dirty="0">
                <a:solidFill>
                  <a:srgbClr val="292929"/>
                </a:solidFill>
                <a:latin typeface="字魂58号-创中黑" panose="00000500000000000000" pitchFamily="2" charset="-122"/>
                <a:ea typeface="字魂58号-创中黑" panose="00000500000000000000" pitchFamily="2" charset="-122"/>
                <a:cs typeface="+mn-ea"/>
                <a:sym typeface="+mn-lt"/>
              </a:rPr>
              <a:t>	</a:t>
            </a: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----Wang </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Jiaqi</a:t>
            </a:r>
            <a:r>
              <a:rPr lang="zh-CN" altLang="en-US" sz="5400" spc="225" dirty="0">
                <a:solidFill>
                  <a:srgbClr val="44546A"/>
                </a:solidFill>
                <a:latin typeface="Arial Rounded MT Bold" panose="020F0704030504030204" pitchFamily="34" charset="0"/>
                <a:ea typeface="微软雅黑" panose="020B0503020204020204" pitchFamily="34" charset="-122"/>
                <a:cs typeface="+mn-ea"/>
                <a:sym typeface="+mn-lt"/>
              </a:rPr>
              <a:t> </a:t>
            </a:r>
            <a:endPar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endParaRPr>
          </a:p>
        </p:txBody>
      </p:sp>
    </p:spTree>
    <p:extLst>
      <p:ext uri="{BB962C8B-B14F-4D97-AF65-F5344CB8AC3E}">
        <p14:creationId xmlns:p14="http://schemas.microsoft.com/office/powerpoint/2010/main" val="390266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06B146A-F6F4-4F35-9308-6E8EE81B741A}"/>
              </a:ext>
            </a:extLst>
          </p:cNvPr>
          <p:cNvGrpSpPr/>
          <p:nvPr/>
        </p:nvGrpSpPr>
        <p:grpSpPr>
          <a:xfrm>
            <a:off x="930201" y="571560"/>
            <a:ext cx="6364798" cy="1323439"/>
            <a:chOff x="930201" y="571560"/>
            <a:chExt cx="6364798" cy="1323439"/>
          </a:xfrm>
        </p:grpSpPr>
        <p:sp>
          <p:nvSpPr>
            <p:cNvPr id="4" name="椭圆 3">
              <a:extLst>
                <a:ext uri="{FF2B5EF4-FFF2-40B4-BE49-F238E27FC236}">
                  <a16:creationId xmlns:a16="http://schemas.microsoft.com/office/drawing/2014/main" id="{816B405C-B524-437D-A020-C9F0875C6D2C}"/>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5" name="文本框 4">
              <a:extLst>
                <a:ext uri="{FF2B5EF4-FFF2-40B4-BE49-F238E27FC236}">
                  <a16:creationId xmlns:a16="http://schemas.microsoft.com/office/drawing/2014/main" id="{27FD09E1-2F64-4D27-BE2A-B97B619CFA7C}"/>
                </a:ext>
              </a:extLst>
            </p:cNvPr>
            <p:cNvSpPr txBox="1"/>
            <p:nvPr/>
          </p:nvSpPr>
          <p:spPr>
            <a:xfrm>
              <a:off x="2213159" y="571560"/>
              <a:ext cx="5081840" cy="1323439"/>
            </a:xfrm>
            <a:prstGeom prst="rect">
              <a:avLst/>
            </a:prstGeom>
            <a:noFill/>
          </p:spPr>
          <p:txBody>
            <a:bodyPr wrap="none" rtlCol="0">
              <a:spAutoFit/>
            </a:bodyPr>
            <a:lstStyle/>
            <a:p>
              <a:pPr defTabSz="1828343"/>
              <a:r>
                <a:rPr lang="en-US" altLang="zh-CN" sz="8000" kern="1200" dirty="0">
                  <a:solidFill>
                    <a:srgbClr val="44546A"/>
                  </a:solidFill>
                  <a:latin typeface="Montserrat" panose="02010600030101010101" charset="0"/>
                  <a:ea typeface="字魂58号-创中黑" panose="00000500000000000000" pitchFamily="2" charset="-122"/>
                  <a:cs typeface="+mn-cs"/>
                </a:rPr>
                <a:t>UI-Colors</a:t>
              </a:r>
              <a:endParaRPr lang="zh-CN" altLang="en-US" sz="8000" kern="1200" dirty="0">
                <a:solidFill>
                  <a:srgbClr val="44546A"/>
                </a:solidFill>
                <a:latin typeface="Montserrat" panose="02010600030101010101" charset="0"/>
                <a:ea typeface="字魂58号-创中黑" panose="00000500000000000000" pitchFamily="2" charset="-122"/>
                <a:cs typeface="+mn-cs"/>
              </a:endParaRPr>
            </a:p>
          </p:txBody>
        </p:sp>
      </p:grpSp>
      <p:sp>
        <p:nvSpPr>
          <p:cNvPr id="11" name="文本框 10">
            <a:extLst>
              <a:ext uri="{FF2B5EF4-FFF2-40B4-BE49-F238E27FC236}">
                <a16:creationId xmlns:a16="http://schemas.microsoft.com/office/drawing/2014/main" id="{0BD6C081-5AE1-4DFA-A39F-8BFB19307E6E}"/>
              </a:ext>
            </a:extLst>
          </p:cNvPr>
          <p:cNvSpPr txBox="1"/>
          <p:nvPr/>
        </p:nvSpPr>
        <p:spPr>
          <a:xfrm>
            <a:off x="2371525" y="7198290"/>
            <a:ext cx="17116519" cy="3321935"/>
          </a:xfrm>
          <a:prstGeom prst="rect">
            <a:avLst/>
          </a:prstGeom>
          <a:noFill/>
        </p:spPr>
        <p:txBody>
          <a:bodyPr wrap="square" rtlCol="0">
            <a:spAutoFit/>
            <a:scene3d>
              <a:camera prst="orthographicFront"/>
              <a:lightRig rig="threePt" dir="t"/>
            </a:scene3d>
            <a:sp3d contourW="12700"/>
          </a:bodyPr>
          <a:lstStyle/>
          <a:p>
            <a:pPr marL="685629" indent="-685629" algn="just" defTabSz="1828343">
              <a:lnSpc>
                <a:spcPct val="150000"/>
              </a:lnSpc>
              <a:buSzPct val="25000"/>
              <a:buFontTx/>
              <a:buAutoNum type="arabicPeriod"/>
            </a:pPr>
            <a:r>
              <a:rPr lang="en-US" altLang="zh-CN" sz="3599" kern="1200" dirty="0">
                <a:solidFill>
                  <a:schemeClr val="tx1">
                    <a:lumMod val="50000"/>
                    <a:lumOff val="50000"/>
                  </a:schemeClr>
                </a:solidFill>
                <a:latin typeface="Montserrat" panose="02010600030101010101" charset="0"/>
                <a:ea typeface="字魂58号-创中黑" panose="00000500000000000000"/>
                <a:cs typeface="+mn-cs"/>
                <a:sym typeface="+mn-ea"/>
              </a:rPr>
              <a:t>1. </a:t>
            </a:r>
            <a:r>
              <a:rPr sz="3599" kern="1200" dirty="0">
                <a:solidFill>
                  <a:schemeClr val="tx1">
                    <a:lumMod val="50000"/>
                    <a:lumOff val="50000"/>
                  </a:schemeClr>
                </a:solidFill>
                <a:latin typeface="Montserrat" panose="02010600030101010101" charset="0"/>
                <a:ea typeface="字魂58号-创中黑" panose="00000500000000000000"/>
                <a:cs typeface="+mn-cs"/>
                <a:sym typeface="+mn-ea"/>
              </a:rPr>
              <a:t>Colors used in display should be as distinct as possible and the distinction should not be affected by changes in contrast</a:t>
            </a:r>
            <a:r>
              <a:rPr lang="en-US" sz="3599" kern="1200" dirty="0">
                <a:solidFill>
                  <a:schemeClr val="tx1">
                    <a:lumMod val="50000"/>
                    <a:lumOff val="50000"/>
                  </a:schemeClr>
                </a:solidFill>
                <a:latin typeface="Montserrat" panose="02010600030101010101" charset="0"/>
                <a:ea typeface="字魂58号-创中黑" panose="00000500000000000000"/>
                <a:cs typeface="+mn-cs"/>
                <a:sym typeface="+mn-ea"/>
              </a:rPr>
              <a:t>. </a:t>
            </a:r>
          </a:p>
          <a:p>
            <a:pPr marL="685629" indent="-685629" algn="just" defTabSz="1828343">
              <a:lnSpc>
                <a:spcPct val="150000"/>
              </a:lnSpc>
              <a:buSzPct val="25000"/>
              <a:buFontTx/>
              <a:buAutoNum type="arabicPeriod"/>
            </a:pPr>
            <a:r>
              <a:rPr lang="en-US" sz="3599" kern="1200" dirty="0">
                <a:solidFill>
                  <a:schemeClr val="tx1">
                    <a:lumMod val="50000"/>
                    <a:lumOff val="50000"/>
                  </a:schemeClr>
                </a:solidFill>
                <a:latin typeface="Montserrat" panose="02010600030101010101" charset="0"/>
                <a:ea typeface="字魂58号-创中黑" panose="00000500000000000000"/>
                <a:cs typeface="+mn-cs"/>
                <a:sym typeface="+mn-ea"/>
              </a:rPr>
              <a:t>2. Negative contrast improves reading performance (white characters on </a:t>
            </a:r>
            <a:r>
              <a:rPr lang="en-US" sz="3599" kern="1200" dirty="0" err="1">
                <a:solidFill>
                  <a:schemeClr val="tx1">
                    <a:lumMod val="50000"/>
                    <a:lumOff val="50000"/>
                  </a:schemeClr>
                </a:solidFill>
                <a:latin typeface="Montserrat" panose="02010600030101010101" charset="0"/>
                <a:ea typeface="字魂58号-创中黑" panose="00000500000000000000"/>
                <a:cs typeface="+mn-cs"/>
                <a:sym typeface="+mn-ea"/>
              </a:rPr>
              <a:t>blackscreen</a:t>
            </a:r>
            <a:r>
              <a:rPr lang="en-US" sz="3599" kern="1200" dirty="0">
                <a:solidFill>
                  <a:schemeClr val="tx1">
                    <a:lumMod val="50000"/>
                    <a:lumOff val="50000"/>
                  </a:schemeClr>
                </a:solidFill>
                <a:latin typeface="Montserrat" panose="02010600030101010101" charset="0"/>
                <a:ea typeface="字魂58号-创中黑" panose="00000500000000000000"/>
                <a:cs typeface="+mn-cs"/>
                <a:sym typeface="+mn-ea"/>
              </a:rPr>
              <a:t>).</a:t>
            </a:r>
            <a:r>
              <a:rPr lang="en-US" altLang="zh-CN" sz="3599" kern="1200" dirty="0">
                <a:solidFill>
                  <a:schemeClr val="tx1">
                    <a:lumMod val="50000"/>
                    <a:lumOff val="50000"/>
                  </a:schemeClr>
                </a:solidFill>
                <a:latin typeface="Montserrat" panose="02010600030101010101" charset="0"/>
                <a:ea typeface="字魂58号-创中黑" panose="00000500000000000000"/>
                <a:cs typeface="+mn-cs"/>
                <a:sym typeface="+mn-ea"/>
              </a:rPr>
              <a:t> </a:t>
            </a:r>
            <a:endParaRPr lang="en-US" altLang="zh-CN" sz="3199" kern="1200" dirty="0">
              <a:solidFill>
                <a:schemeClr val="tx1">
                  <a:lumMod val="50000"/>
                  <a:lumOff val="50000"/>
                </a:schemeClr>
              </a:solidFill>
              <a:latin typeface="Montserrat" panose="02010600030101010101" charset="0"/>
              <a:ea typeface="字魂58号-创中黑" panose="00000500000000000000"/>
              <a:cs typeface="+mn-cs"/>
              <a:sym typeface="+mn-ea"/>
            </a:endParaRPr>
          </a:p>
        </p:txBody>
      </p:sp>
      <p:sp>
        <p:nvSpPr>
          <p:cNvPr id="19" name="TextBox 17">
            <a:extLst>
              <a:ext uri="{FF2B5EF4-FFF2-40B4-BE49-F238E27FC236}">
                <a16:creationId xmlns:a16="http://schemas.microsoft.com/office/drawing/2014/main" id="{48D813EA-19B2-42A7-B935-97518AF792DE}"/>
              </a:ext>
            </a:extLst>
          </p:cNvPr>
          <p:cNvSpPr txBox="1"/>
          <p:nvPr/>
        </p:nvSpPr>
        <p:spPr>
          <a:xfrm>
            <a:off x="842715" y="2237775"/>
            <a:ext cx="12904567" cy="1692515"/>
          </a:xfrm>
          <a:prstGeom prst="rect">
            <a:avLst/>
          </a:prstGeom>
          <a:noFill/>
        </p:spPr>
        <p:txBody>
          <a:bodyPr wrap="square" rtlCol="0">
            <a:spAutoFit/>
          </a:bodyPr>
          <a:lstStyle/>
          <a:p>
            <a:pPr defTabSz="3656686"/>
            <a:r>
              <a:rPr lang="en-US" altLang="zh-CN" sz="4799" kern="1200" dirty="0">
                <a:solidFill>
                  <a:srgbClr val="44546A"/>
                </a:solidFill>
                <a:latin typeface="Montserrat" panose="02010600030101010101" charset="0"/>
                <a:ea typeface="字魂59号-创粗黑" panose="00000500000000000000" charset="-122"/>
                <a:cs typeface="Lato Light" charset="0"/>
              </a:rPr>
              <a:t>Principle: </a:t>
            </a:r>
            <a:r>
              <a:rPr lang="en-US" altLang="zh-CN" sz="4799" b="1" kern="1200" dirty="0">
                <a:solidFill>
                  <a:srgbClr val="44546A"/>
                </a:solidFill>
                <a:latin typeface="Montserrat" panose="02010600030101010101" charset="0"/>
                <a:ea typeface="字魂59号-创粗黑" panose="00000500000000000000" charset="-122"/>
                <a:cs typeface="Lato Light" charset="0"/>
              </a:rPr>
              <a:t>the </a:t>
            </a:r>
            <a:r>
              <a:rPr lang="en-US" altLang="zh-CN" sz="4799" b="1" kern="1200" dirty="0">
                <a:solidFill>
                  <a:srgbClr val="44546A"/>
                </a:solidFill>
                <a:latin typeface="Montserrat" panose="02010600030101010101" charset="0"/>
                <a:ea typeface="等线" panose="02010600030101010101" pitchFamily="2" charset="-122"/>
                <a:cs typeface="+mn-cs"/>
              </a:rPr>
              <a:t>60% + 30% + 10% rule </a:t>
            </a:r>
          </a:p>
          <a:p>
            <a:pPr defTabSz="3656686"/>
            <a:endParaRPr lang="en-US" sz="5599" kern="1200" dirty="0">
              <a:solidFill>
                <a:prstClr val="black">
                  <a:lumMod val="65000"/>
                  <a:lumOff val="35000"/>
                </a:prstClr>
              </a:solidFill>
              <a:latin typeface="字魂59号-创粗黑" panose="00000500000000000000" charset="-122"/>
              <a:ea typeface="字魂59号-创粗黑" panose="00000500000000000000" charset="-122"/>
              <a:cs typeface="Lato Light" charset="0"/>
            </a:endParaRPr>
          </a:p>
        </p:txBody>
      </p:sp>
      <p:sp>
        <p:nvSpPr>
          <p:cNvPr id="2" name="矩形 1">
            <a:extLst>
              <a:ext uri="{FF2B5EF4-FFF2-40B4-BE49-F238E27FC236}">
                <a16:creationId xmlns:a16="http://schemas.microsoft.com/office/drawing/2014/main" id="{3E7C5D4D-F99A-4228-8522-C4D38F465C4C}"/>
              </a:ext>
            </a:extLst>
          </p:cNvPr>
          <p:cNvSpPr/>
          <p:nvPr/>
        </p:nvSpPr>
        <p:spPr>
          <a:xfrm>
            <a:off x="2943706" y="3084032"/>
            <a:ext cx="16106628" cy="3169457"/>
          </a:xfrm>
          <a:prstGeom prst="rect">
            <a:avLst/>
          </a:prstGeom>
        </p:spPr>
        <p:txBody>
          <a:bodyPr wrap="square">
            <a:spAutoFit/>
          </a:bodyPr>
          <a:lstStyle/>
          <a:p>
            <a:pPr defTabSz="1828343"/>
            <a:r>
              <a:rPr lang="en-US" altLang="zh-CN" sz="3999" kern="1200" dirty="0">
                <a:solidFill>
                  <a:srgbClr val="1A1A1A"/>
                </a:solidFill>
                <a:latin typeface="Montserrat" panose="02010600030101010101" charset="0"/>
                <a:ea typeface="等线" panose="02010600030101010101" pitchFamily="2" charset="-122"/>
                <a:cs typeface="+mn-cs"/>
              </a:rPr>
              <a:t>60% : the main color,</a:t>
            </a:r>
          </a:p>
          <a:p>
            <a:pPr defTabSz="1828343"/>
            <a:r>
              <a:rPr lang="en-US" altLang="zh-CN" sz="3999" kern="1200" dirty="0">
                <a:solidFill>
                  <a:schemeClr val="tx1">
                    <a:lumMod val="50000"/>
                    <a:lumOff val="50000"/>
                  </a:schemeClr>
                </a:solidFill>
                <a:latin typeface="Montserrat" panose="02010600030101010101" charset="0"/>
                <a:ea typeface="等线" panose="02010600030101010101" pitchFamily="2" charset="-122"/>
                <a:cs typeface="+mn-cs"/>
              </a:rPr>
              <a:t>30% </a:t>
            </a:r>
            <a:r>
              <a:rPr lang="en-US" altLang="zh-CN" sz="3999" kern="1200" dirty="0">
                <a:solidFill>
                  <a:srgbClr val="1A1A1A"/>
                </a:solidFill>
                <a:latin typeface="Montserrat" panose="02010600030101010101" charset="0"/>
                <a:ea typeface="等线" panose="02010600030101010101" pitchFamily="2" charset="-122"/>
                <a:cs typeface="+mn-cs"/>
              </a:rPr>
              <a:t>: </a:t>
            </a:r>
            <a:r>
              <a:rPr lang="en-US" altLang="zh-CN" sz="3999" kern="1200" dirty="0">
                <a:solidFill>
                  <a:srgbClr val="A5A5A5">
                    <a:lumMod val="75000"/>
                  </a:srgbClr>
                </a:solidFill>
                <a:latin typeface="Montserrat" panose="02010600030101010101" charset="0"/>
                <a:ea typeface="等线" panose="02010600030101010101" pitchFamily="2" charset="-122"/>
                <a:cs typeface="+mn-cs"/>
              </a:rPr>
              <a:t>the secondary color</a:t>
            </a:r>
          </a:p>
          <a:p>
            <a:pPr defTabSz="1828343"/>
            <a:r>
              <a:rPr lang="en-US" altLang="zh-CN" sz="3999" kern="1200" dirty="0">
                <a:solidFill>
                  <a:srgbClr val="7030A0"/>
                </a:solidFill>
                <a:latin typeface="Montserrat" panose="02010600030101010101" charset="0"/>
                <a:ea typeface="等线" panose="02010600030101010101" pitchFamily="2" charset="-122"/>
                <a:cs typeface="+mn-cs"/>
              </a:rPr>
              <a:t>10% : the accent color</a:t>
            </a:r>
          </a:p>
          <a:p>
            <a:pPr defTabSz="1828343"/>
            <a:r>
              <a:rPr lang="en-US" altLang="zh-CN" sz="3999" kern="1200" dirty="0">
                <a:solidFill>
                  <a:schemeClr val="tx1">
                    <a:lumMod val="50000"/>
                    <a:lumOff val="50000"/>
                  </a:schemeClr>
                </a:solidFill>
                <a:latin typeface="Montserrat" panose="02010600030101010101" charset="0"/>
                <a:ea typeface="等线" panose="02010600030101010101" pitchFamily="2" charset="-122"/>
                <a:cs typeface="+mn-cs"/>
              </a:rPr>
              <a:t>It works by creating a sense of balance and allowing the eye to comfortably transition from one focus to the next.</a:t>
            </a:r>
            <a:endParaRPr lang="zh-CN" altLang="en-US" sz="3999" kern="1200" dirty="0">
              <a:solidFill>
                <a:schemeClr val="tx1">
                  <a:lumMod val="50000"/>
                  <a:lumOff val="50000"/>
                </a:schemeClr>
              </a:solidFill>
              <a:latin typeface="Montserrat" panose="02010600030101010101" charset="0"/>
              <a:ea typeface="等线" panose="02010600030101010101" pitchFamily="2" charset="-122"/>
              <a:cs typeface="+mn-cs"/>
            </a:endParaRPr>
          </a:p>
        </p:txBody>
      </p:sp>
      <p:sp>
        <p:nvSpPr>
          <p:cNvPr id="21" name="TextBox 17">
            <a:extLst>
              <a:ext uri="{FF2B5EF4-FFF2-40B4-BE49-F238E27FC236}">
                <a16:creationId xmlns:a16="http://schemas.microsoft.com/office/drawing/2014/main" id="{76DB0EF0-39E4-41B1-AF16-5AD6021CC061}"/>
              </a:ext>
            </a:extLst>
          </p:cNvPr>
          <p:cNvSpPr txBox="1"/>
          <p:nvPr/>
        </p:nvSpPr>
        <p:spPr>
          <a:xfrm>
            <a:off x="856484" y="6431240"/>
            <a:ext cx="12904567" cy="830868"/>
          </a:xfrm>
          <a:prstGeom prst="rect">
            <a:avLst/>
          </a:prstGeom>
          <a:noFill/>
        </p:spPr>
        <p:txBody>
          <a:bodyPr wrap="square" rtlCol="0">
            <a:spAutoFit/>
          </a:bodyPr>
          <a:lstStyle/>
          <a:p>
            <a:pPr defTabSz="3656686"/>
            <a:r>
              <a:rPr lang="en-US" altLang="zh-CN" sz="4799" kern="1200" dirty="0">
                <a:solidFill>
                  <a:srgbClr val="44546A"/>
                </a:solidFill>
                <a:latin typeface="Montserrat" panose="02010600030101010101" charset="0"/>
                <a:ea typeface="字魂59号-创粗黑" panose="00000500000000000000" charset="-122"/>
                <a:cs typeface="Lato Light" charset="0"/>
              </a:rPr>
              <a:t>Other rules</a:t>
            </a:r>
            <a:r>
              <a:rPr lang="en-US" altLang="zh-CN" sz="4799" kern="1200" dirty="0">
                <a:solidFill>
                  <a:srgbClr val="44546A"/>
                </a:solidFill>
                <a:latin typeface="字魂59号-创粗黑" panose="00000500000000000000" charset="-122"/>
                <a:ea typeface="字魂59号-创粗黑" panose="00000500000000000000" charset="-122"/>
                <a:cs typeface="Lato Light" charset="0"/>
              </a:rPr>
              <a:t>:</a:t>
            </a:r>
          </a:p>
        </p:txBody>
      </p:sp>
      <p:sp>
        <p:nvSpPr>
          <p:cNvPr id="10" name="TextBox 17">
            <a:extLst>
              <a:ext uri="{FF2B5EF4-FFF2-40B4-BE49-F238E27FC236}">
                <a16:creationId xmlns:a16="http://schemas.microsoft.com/office/drawing/2014/main" id="{60E30A4E-B23C-4781-9747-E31383FFADE8}"/>
              </a:ext>
            </a:extLst>
          </p:cNvPr>
          <p:cNvSpPr txBox="1"/>
          <p:nvPr/>
        </p:nvSpPr>
        <p:spPr>
          <a:xfrm>
            <a:off x="930201" y="10456407"/>
            <a:ext cx="12904567" cy="830868"/>
          </a:xfrm>
          <a:prstGeom prst="rect">
            <a:avLst/>
          </a:prstGeom>
          <a:noFill/>
        </p:spPr>
        <p:txBody>
          <a:bodyPr wrap="square" rtlCol="0">
            <a:spAutoFit/>
          </a:bodyPr>
          <a:lstStyle/>
          <a:p>
            <a:pPr defTabSz="3656686"/>
            <a:r>
              <a:rPr lang="en-US" altLang="zh-CN" sz="4799" kern="1200" dirty="0">
                <a:solidFill>
                  <a:srgbClr val="44546A"/>
                </a:solidFill>
                <a:latin typeface="Montserrat" panose="02010600030101010101" charset="0"/>
                <a:ea typeface="字魂59号-创粗黑" panose="00000500000000000000" charset="-122"/>
                <a:cs typeface="Lato Light" charset="0"/>
              </a:rPr>
              <a:t>Why Orange</a:t>
            </a:r>
            <a:r>
              <a:rPr lang="en-US" altLang="zh-CN" sz="4799" kern="1200" dirty="0">
                <a:solidFill>
                  <a:prstClr val="black">
                    <a:lumMod val="65000"/>
                    <a:lumOff val="35000"/>
                  </a:prstClr>
                </a:solidFill>
                <a:latin typeface="Montserrat" panose="02010600030101010101" charset="0"/>
                <a:ea typeface="字魂59号-创粗黑" panose="00000500000000000000" charset="-122"/>
                <a:cs typeface="Lato Light" charset="0"/>
              </a:rPr>
              <a:t>:</a:t>
            </a:r>
          </a:p>
        </p:txBody>
      </p:sp>
      <p:sp>
        <p:nvSpPr>
          <p:cNvPr id="12" name="文本框 11">
            <a:extLst>
              <a:ext uri="{FF2B5EF4-FFF2-40B4-BE49-F238E27FC236}">
                <a16:creationId xmlns:a16="http://schemas.microsoft.com/office/drawing/2014/main" id="{B54AE4B1-10DE-490E-8FBB-A450970CE243}"/>
              </a:ext>
            </a:extLst>
          </p:cNvPr>
          <p:cNvSpPr txBox="1"/>
          <p:nvPr/>
        </p:nvSpPr>
        <p:spPr>
          <a:xfrm>
            <a:off x="2539649" y="11121317"/>
            <a:ext cx="16510685" cy="2323778"/>
          </a:xfrm>
          <a:prstGeom prst="rect">
            <a:avLst/>
          </a:prstGeom>
          <a:noFill/>
        </p:spPr>
        <p:txBody>
          <a:bodyPr wrap="square" rtlCol="0">
            <a:spAutoFit/>
            <a:scene3d>
              <a:camera prst="orthographicFront"/>
              <a:lightRig rig="threePt" dir="t"/>
            </a:scene3d>
            <a:sp3d contourW="12700"/>
          </a:bodyPr>
          <a:lstStyle/>
          <a:p>
            <a:pPr marL="685629" indent="-685629" defTabSz="1828343">
              <a:lnSpc>
                <a:spcPct val="150000"/>
              </a:lnSpc>
              <a:buSzPct val="25000"/>
              <a:buFontTx/>
              <a:buAutoNum type="arabicPeriod"/>
            </a:pPr>
            <a:r>
              <a:rPr lang="en-US" altLang="zh-CN" sz="3599" kern="1200" dirty="0">
                <a:solidFill>
                  <a:schemeClr val="tx1">
                    <a:lumMod val="50000"/>
                    <a:lumOff val="50000"/>
                  </a:schemeClr>
                </a:solidFill>
                <a:latin typeface="Montserrat" panose="02010600030101010101" charset="0"/>
                <a:ea typeface="字魂58号-创中黑" panose="00000500000000000000"/>
                <a:cs typeface="+mn-cs"/>
                <a:sym typeface="+mn-ea"/>
              </a:rPr>
              <a:t>Eye-catching color</a:t>
            </a:r>
          </a:p>
          <a:p>
            <a:pPr marL="685629" indent="-685629" defTabSz="1828343">
              <a:lnSpc>
                <a:spcPct val="150000"/>
              </a:lnSpc>
              <a:buSzPct val="25000"/>
              <a:buFontTx/>
              <a:buAutoNum type="arabicPeriod"/>
            </a:pPr>
            <a:r>
              <a:rPr lang="en-US" altLang="zh-CN" sz="3199" kern="1200" dirty="0">
                <a:solidFill>
                  <a:schemeClr val="tx1">
                    <a:lumMod val="50000"/>
                    <a:lumOff val="50000"/>
                  </a:schemeClr>
                </a:solidFill>
                <a:latin typeface="Montserrat" panose="02010600030101010101" charset="0"/>
                <a:ea typeface="字魂58号-创中黑" panose="00000500000000000000"/>
                <a:cs typeface="+mn-cs"/>
                <a:sym typeface="+mn-ea"/>
              </a:rPr>
              <a:t>Dynamic, open and bright psychological feeling</a:t>
            </a:r>
          </a:p>
          <a:p>
            <a:pPr marL="685629" indent="-685629" defTabSz="1828343">
              <a:lnSpc>
                <a:spcPct val="150000"/>
              </a:lnSpc>
              <a:buSzPct val="25000"/>
              <a:buFontTx/>
              <a:buAutoNum type="arabicPeriod"/>
            </a:pPr>
            <a:r>
              <a:rPr lang="en-US" altLang="zh-CN" sz="3199" kern="1200" dirty="0">
                <a:solidFill>
                  <a:schemeClr val="tx1">
                    <a:lumMod val="50000"/>
                    <a:lumOff val="50000"/>
                  </a:schemeClr>
                </a:solidFill>
                <a:latin typeface="Montserrat" panose="02010600030101010101" charset="0"/>
                <a:ea typeface="字魂58号-创中黑" panose="00000500000000000000"/>
                <a:cs typeface="+mn-cs"/>
                <a:sym typeface="+mn-ea"/>
              </a:rPr>
              <a:t>User will be more motivated</a:t>
            </a:r>
          </a:p>
        </p:txBody>
      </p:sp>
      <p:pic>
        <p:nvPicPr>
          <p:cNvPr id="6" name="图片 5">
            <a:extLst>
              <a:ext uri="{FF2B5EF4-FFF2-40B4-BE49-F238E27FC236}">
                <a16:creationId xmlns:a16="http://schemas.microsoft.com/office/drawing/2014/main" id="{909790BD-08AF-41A8-B8AD-8950138E0538}"/>
              </a:ext>
            </a:extLst>
          </p:cNvPr>
          <p:cNvPicPr>
            <a:picLocks noChangeAspect="1"/>
          </p:cNvPicPr>
          <p:nvPr/>
        </p:nvPicPr>
        <p:blipFill>
          <a:blip r:embed="rId3"/>
          <a:stretch>
            <a:fillRect/>
          </a:stretch>
        </p:blipFill>
        <p:spPr>
          <a:xfrm>
            <a:off x="19488044" y="2177192"/>
            <a:ext cx="4605200" cy="9361617"/>
          </a:xfrm>
          <a:prstGeom prst="rect">
            <a:avLst/>
          </a:prstGeom>
        </p:spPr>
      </p:pic>
    </p:spTree>
    <p:extLst>
      <p:ext uri="{BB962C8B-B14F-4D97-AF65-F5344CB8AC3E}">
        <p14:creationId xmlns:p14="http://schemas.microsoft.com/office/powerpoint/2010/main" val="264248190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7">
            <a:extLst>
              <a:ext uri="{FF2B5EF4-FFF2-40B4-BE49-F238E27FC236}">
                <a16:creationId xmlns:a16="http://schemas.microsoft.com/office/drawing/2014/main" id="{30E6EE37-57FF-4AA0-8801-7D8B3AB1A503}"/>
              </a:ext>
            </a:extLst>
          </p:cNvPr>
          <p:cNvSpPr txBox="1"/>
          <p:nvPr/>
        </p:nvSpPr>
        <p:spPr>
          <a:xfrm>
            <a:off x="930201" y="2407578"/>
            <a:ext cx="22819160" cy="1323183"/>
          </a:xfrm>
          <a:prstGeom prst="rect">
            <a:avLst/>
          </a:prstGeom>
          <a:noFill/>
        </p:spPr>
        <p:txBody>
          <a:bodyPr wrap="square" rtlCol="0">
            <a:spAutoFit/>
          </a:bodyPr>
          <a:lstStyle/>
          <a:p>
            <a:pPr defTabSz="3656686"/>
            <a:r>
              <a:rPr lang="en-US" sz="3999" kern="1200" dirty="0">
                <a:solidFill>
                  <a:srgbClr val="44546A"/>
                </a:solidFill>
                <a:latin typeface="Montserrat" panose="02010600030101010101" charset="0"/>
                <a:ea typeface="字魂59号-创粗黑" panose="00000500000000000000" charset="-122"/>
                <a:cs typeface="Lato Light" charset="0"/>
              </a:rPr>
              <a:t>Strive for consistency in action sequences, layout, terminology, command use and so on.</a:t>
            </a:r>
          </a:p>
          <a:p>
            <a:pPr algn="r" defTabSz="3656686"/>
            <a:r>
              <a:rPr lang="en-US" altLang="zh-CN" sz="3999" kern="1200" dirty="0">
                <a:solidFill>
                  <a:srgbClr val="44546A"/>
                </a:solidFill>
                <a:latin typeface="Montserrat" panose="02010600030101010101" charset="0"/>
                <a:ea typeface="字魂59号-创粗黑" panose="00000500000000000000" charset="-122"/>
                <a:cs typeface="Lato Light" charset="0"/>
              </a:rPr>
              <a:t>---Shneiderman's eight golden rules</a:t>
            </a:r>
          </a:p>
        </p:txBody>
      </p:sp>
      <p:sp>
        <p:nvSpPr>
          <p:cNvPr id="17" name="Rectangle 26">
            <a:extLst>
              <a:ext uri="{FF2B5EF4-FFF2-40B4-BE49-F238E27FC236}">
                <a16:creationId xmlns:a16="http://schemas.microsoft.com/office/drawing/2014/main" id="{4F0D5FD2-46CA-4F55-85CE-861212F8678F}"/>
              </a:ext>
            </a:extLst>
          </p:cNvPr>
          <p:cNvSpPr/>
          <p:nvPr/>
        </p:nvSpPr>
        <p:spPr>
          <a:xfrm>
            <a:off x="628289" y="2199760"/>
            <a:ext cx="143438" cy="136743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656686"/>
            <a:endParaRPr lang="en-US" sz="2399" kern="1200">
              <a:solidFill>
                <a:prstClr val="black">
                  <a:lumMod val="65000"/>
                  <a:lumOff val="35000"/>
                </a:prstClr>
              </a:solidFill>
              <a:latin typeface="字魂59号-创粗黑" panose="00000500000000000000" charset="-122"/>
              <a:ea typeface="字魂59号-创粗黑" panose="00000500000000000000" charset="-122"/>
            </a:endParaRPr>
          </a:p>
        </p:txBody>
      </p:sp>
      <p:pic>
        <p:nvPicPr>
          <p:cNvPr id="6" name="图片 5">
            <a:extLst>
              <a:ext uri="{FF2B5EF4-FFF2-40B4-BE49-F238E27FC236}">
                <a16:creationId xmlns:a16="http://schemas.microsoft.com/office/drawing/2014/main" id="{CE3E10C6-D9C5-47BA-BFEE-46593EAC04BB}"/>
              </a:ext>
            </a:extLst>
          </p:cNvPr>
          <p:cNvPicPr>
            <a:picLocks noChangeAspect="1"/>
          </p:cNvPicPr>
          <p:nvPr/>
        </p:nvPicPr>
        <p:blipFill>
          <a:blip r:embed="rId3"/>
          <a:stretch>
            <a:fillRect/>
          </a:stretch>
        </p:blipFill>
        <p:spPr>
          <a:xfrm>
            <a:off x="1702232" y="4478424"/>
            <a:ext cx="4139334" cy="8570707"/>
          </a:xfrm>
          <a:prstGeom prst="rect">
            <a:avLst/>
          </a:prstGeom>
        </p:spPr>
      </p:pic>
      <p:pic>
        <p:nvPicPr>
          <p:cNvPr id="11" name="图片 10">
            <a:extLst>
              <a:ext uri="{FF2B5EF4-FFF2-40B4-BE49-F238E27FC236}">
                <a16:creationId xmlns:a16="http://schemas.microsoft.com/office/drawing/2014/main" id="{4EF96EAE-7F64-40CD-822D-73FB9F7120BE}"/>
              </a:ext>
            </a:extLst>
          </p:cNvPr>
          <p:cNvPicPr>
            <a:picLocks noChangeAspect="1"/>
          </p:cNvPicPr>
          <p:nvPr/>
        </p:nvPicPr>
        <p:blipFill>
          <a:blip r:embed="rId4"/>
          <a:stretch>
            <a:fillRect/>
          </a:stretch>
        </p:blipFill>
        <p:spPr>
          <a:xfrm>
            <a:off x="10433897" y="4530548"/>
            <a:ext cx="3948873" cy="8608800"/>
          </a:xfrm>
          <a:prstGeom prst="rect">
            <a:avLst/>
          </a:prstGeom>
        </p:spPr>
      </p:pic>
      <p:pic>
        <p:nvPicPr>
          <p:cNvPr id="16" name="图片 15">
            <a:extLst>
              <a:ext uri="{FF2B5EF4-FFF2-40B4-BE49-F238E27FC236}">
                <a16:creationId xmlns:a16="http://schemas.microsoft.com/office/drawing/2014/main" id="{F486F9BD-472A-4042-AD58-B54FC0E350B1}"/>
              </a:ext>
            </a:extLst>
          </p:cNvPr>
          <p:cNvPicPr>
            <a:picLocks noChangeAspect="1"/>
          </p:cNvPicPr>
          <p:nvPr/>
        </p:nvPicPr>
        <p:blipFill>
          <a:blip r:embed="rId5"/>
          <a:stretch>
            <a:fillRect/>
          </a:stretch>
        </p:blipFill>
        <p:spPr>
          <a:xfrm>
            <a:off x="18975102" y="4478424"/>
            <a:ext cx="4101242" cy="8799260"/>
          </a:xfrm>
          <a:prstGeom prst="rect">
            <a:avLst/>
          </a:prstGeom>
        </p:spPr>
      </p:pic>
      <p:grpSp>
        <p:nvGrpSpPr>
          <p:cNvPr id="9" name="组合 8">
            <a:extLst>
              <a:ext uri="{FF2B5EF4-FFF2-40B4-BE49-F238E27FC236}">
                <a16:creationId xmlns:a16="http://schemas.microsoft.com/office/drawing/2014/main" id="{F165D917-2BE8-48F0-BC79-86E25D48DACF}"/>
              </a:ext>
            </a:extLst>
          </p:cNvPr>
          <p:cNvGrpSpPr/>
          <p:nvPr/>
        </p:nvGrpSpPr>
        <p:grpSpPr>
          <a:xfrm>
            <a:off x="930201" y="571560"/>
            <a:ext cx="6635705" cy="1323439"/>
            <a:chOff x="930201" y="571560"/>
            <a:chExt cx="6635705" cy="1323439"/>
          </a:xfrm>
        </p:grpSpPr>
        <p:sp>
          <p:nvSpPr>
            <p:cNvPr id="10" name="椭圆 9">
              <a:extLst>
                <a:ext uri="{FF2B5EF4-FFF2-40B4-BE49-F238E27FC236}">
                  <a16:creationId xmlns:a16="http://schemas.microsoft.com/office/drawing/2014/main" id="{8EADA094-CF4C-47F4-A937-3853AA172893}"/>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2" name="文本框 11">
              <a:extLst>
                <a:ext uri="{FF2B5EF4-FFF2-40B4-BE49-F238E27FC236}">
                  <a16:creationId xmlns:a16="http://schemas.microsoft.com/office/drawing/2014/main" id="{7688E137-C540-4D75-B7A0-1DD2139945DC}"/>
                </a:ext>
              </a:extLst>
            </p:cNvPr>
            <p:cNvSpPr txBox="1"/>
            <p:nvPr/>
          </p:nvSpPr>
          <p:spPr>
            <a:xfrm>
              <a:off x="2213159" y="571560"/>
              <a:ext cx="5352747" cy="1323439"/>
            </a:xfrm>
            <a:prstGeom prst="rect">
              <a:avLst/>
            </a:prstGeom>
            <a:noFill/>
          </p:spPr>
          <p:txBody>
            <a:bodyPr wrap="none" rtlCol="0">
              <a:spAutoFit/>
            </a:bodyPr>
            <a:lstStyle/>
            <a:p>
              <a:pPr defTabSz="1828343"/>
              <a:r>
                <a:rPr lang="en-US" altLang="zh-CN" sz="8000" kern="1200" dirty="0">
                  <a:solidFill>
                    <a:srgbClr val="44546A"/>
                  </a:solidFill>
                  <a:latin typeface="Montserrat" panose="02010600030101010101" charset="0"/>
                  <a:ea typeface="字魂58号-创中黑" panose="00000500000000000000" pitchFamily="2" charset="-122"/>
                  <a:cs typeface="+mn-cs"/>
                </a:rPr>
                <a:t>UI-Design</a:t>
              </a:r>
              <a:endParaRPr lang="zh-CN" altLang="en-US" sz="8000" kern="1200" dirty="0">
                <a:solidFill>
                  <a:srgbClr val="44546A"/>
                </a:solidFill>
                <a:latin typeface="Montserrat" panose="02010600030101010101" charset="0"/>
                <a:ea typeface="字魂58号-创中黑" panose="00000500000000000000" pitchFamily="2" charset="-122"/>
                <a:cs typeface="+mn-cs"/>
              </a:endParaRPr>
            </a:p>
          </p:txBody>
        </p:sp>
      </p:grpSp>
    </p:spTree>
    <p:extLst>
      <p:ext uri="{BB962C8B-B14F-4D97-AF65-F5344CB8AC3E}">
        <p14:creationId xmlns:p14="http://schemas.microsoft.com/office/powerpoint/2010/main" val="64879867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7">
            <a:extLst>
              <a:ext uri="{FF2B5EF4-FFF2-40B4-BE49-F238E27FC236}">
                <a16:creationId xmlns:a16="http://schemas.microsoft.com/office/drawing/2014/main" id="{30E6EE37-57FF-4AA0-8801-7D8B3AB1A503}"/>
              </a:ext>
            </a:extLst>
          </p:cNvPr>
          <p:cNvSpPr txBox="1"/>
          <p:nvPr/>
        </p:nvSpPr>
        <p:spPr>
          <a:xfrm>
            <a:off x="1452875" y="2407578"/>
            <a:ext cx="22296486" cy="1938608"/>
          </a:xfrm>
          <a:prstGeom prst="rect">
            <a:avLst/>
          </a:prstGeom>
          <a:noFill/>
        </p:spPr>
        <p:txBody>
          <a:bodyPr wrap="square" rtlCol="0">
            <a:spAutoFit/>
          </a:bodyPr>
          <a:lstStyle/>
          <a:p>
            <a:pPr defTabSz="3656686"/>
            <a:r>
              <a:rPr lang="en-US" sz="3999" kern="1200" dirty="0">
                <a:solidFill>
                  <a:srgbClr val="44546A"/>
                </a:solidFill>
                <a:latin typeface="Montserrat" panose="02010600030101010101" charset="0"/>
                <a:ea typeface="字魂59号-创粗黑" panose="00000500000000000000" charset="-122"/>
                <a:cs typeface="Lato Light" charset="0"/>
              </a:rPr>
              <a:t>Enable frequent users to use shortcuts, such as abbreviations, special key sequences and macros, to perform regular, familiar actions more quickly. </a:t>
            </a:r>
          </a:p>
          <a:p>
            <a:pPr algn="r" defTabSz="3656686"/>
            <a:r>
              <a:rPr lang="en-US" altLang="zh-CN" sz="3999" kern="1200" dirty="0">
                <a:solidFill>
                  <a:srgbClr val="44546A"/>
                </a:solidFill>
                <a:latin typeface="Montserrat" panose="02010600030101010101" charset="0"/>
                <a:ea typeface="字魂59号-创粗黑" panose="00000500000000000000" charset="-122"/>
                <a:cs typeface="Lato Light" charset="0"/>
              </a:rPr>
              <a:t>---Shneiderman's eight golden rules</a:t>
            </a:r>
          </a:p>
        </p:txBody>
      </p:sp>
      <p:cxnSp>
        <p:nvCxnSpPr>
          <p:cNvPr id="21" name="直接箭头连接符 20">
            <a:extLst>
              <a:ext uri="{FF2B5EF4-FFF2-40B4-BE49-F238E27FC236}">
                <a16:creationId xmlns:a16="http://schemas.microsoft.com/office/drawing/2014/main" id="{47585551-826C-4642-B338-EDEE29893E59}"/>
              </a:ext>
            </a:extLst>
          </p:cNvPr>
          <p:cNvCxnSpPr>
            <a:cxnSpLocks/>
          </p:cNvCxnSpPr>
          <p:nvPr/>
        </p:nvCxnSpPr>
        <p:spPr>
          <a:xfrm flipH="1">
            <a:off x="13558086" y="10547303"/>
            <a:ext cx="2234618" cy="158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A15BA0CC-15D8-4FF8-AF03-3C45F4F984D3}"/>
              </a:ext>
            </a:extLst>
          </p:cNvPr>
          <p:cNvPicPr>
            <a:picLocks noChangeAspect="1"/>
          </p:cNvPicPr>
          <p:nvPr/>
        </p:nvPicPr>
        <p:blipFill>
          <a:blip r:embed="rId3"/>
          <a:stretch>
            <a:fillRect/>
          </a:stretch>
        </p:blipFill>
        <p:spPr>
          <a:xfrm>
            <a:off x="9035842" y="4306329"/>
            <a:ext cx="4139334" cy="8570707"/>
          </a:xfrm>
          <a:prstGeom prst="rect">
            <a:avLst/>
          </a:prstGeom>
        </p:spPr>
      </p:pic>
      <p:sp>
        <p:nvSpPr>
          <p:cNvPr id="16" name="矩形 15">
            <a:extLst>
              <a:ext uri="{FF2B5EF4-FFF2-40B4-BE49-F238E27FC236}">
                <a16:creationId xmlns:a16="http://schemas.microsoft.com/office/drawing/2014/main" id="{1C72A8F2-79E1-401E-8B2F-BF925C5B94EF}"/>
              </a:ext>
            </a:extLst>
          </p:cNvPr>
          <p:cNvSpPr/>
          <p:nvPr/>
        </p:nvSpPr>
        <p:spPr>
          <a:xfrm>
            <a:off x="8652932" y="12133354"/>
            <a:ext cx="4905154" cy="9123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grpSp>
        <p:nvGrpSpPr>
          <p:cNvPr id="9" name="组合 8">
            <a:extLst>
              <a:ext uri="{FF2B5EF4-FFF2-40B4-BE49-F238E27FC236}">
                <a16:creationId xmlns:a16="http://schemas.microsoft.com/office/drawing/2014/main" id="{5AAB6041-7AE2-48C7-B56B-58E15112353C}"/>
              </a:ext>
            </a:extLst>
          </p:cNvPr>
          <p:cNvGrpSpPr/>
          <p:nvPr/>
        </p:nvGrpSpPr>
        <p:grpSpPr>
          <a:xfrm>
            <a:off x="930201" y="571560"/>
            <a:ext cx="6635705" cy="1323439"/>
            <a:chOff x="930201" y="571560"/>
            <a:chExt cx="6635705" cy="1323439"/>
          </a:xfrm>
        </p:grpSpPr>
        <p:sp>
          <p:nvSpPr>
            <p:cNvPr id="10" name="椭圆 9">
              <a:extLst>
                <a:ext uri="{FF2B5EF4-FFF2-40B4-BE49-F238E27FC236}">
                  <a16:creationId xmlns:a16="http://schemas.microsoft.com/office/drawing/2014/main" id="{18EE07E5-4A62-4D7B-BC1C-2AE3243932A4}"/>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3525D73D-A806-4501-A9C1-6A075D400D59}"/>
                </a:ext>
              </a:extLst>
            </p:cNvPr>
            <p:cNvSpPr txBox="1"/>
            <p:nvPr/>
          </p:nvSpPr>
          <p:spPr>
            <a:xfrm>
              <a:off x="2213159" y="571560"/>
              <a:ext cx="5352747" cy="1323439"/>
            </a:xfrm>
            <a:prstGeom prst="rect">
              <a:avLst/>
            </a:prstGeom>
            <a:noFill/>
          </p:spPr>
          <p:txBody>
            <a:bodyPr wrap="none" rtlCol="0">
              <a:spAutoFit/>
            </a:bodyPr>
            <a:lstStyle/>
            <a:p>
              <a:pPr defTabSz="1828343"/>
              <a:r>
                <a:rPr lang="en-US" altLang="zh-CN" sz="8000" kern="1200" dirty="0">
                  <a:solidFill>
                    <a:srgbClr val="44546A"/>
                  </a:solidFill>
                  <a:latin typeface="Montserrat" panose="02010600030101010101" charset="0"/>
                  <a:ea typeface="字魂58号-创中黑" panose="00000500000000000000" pitchFamily="2" charset="-122"/>
                  <a:cs typeface="+mn-cs"/>
                </a:rPr>
                <a:t>UI-Design</a:t>
              </a:r>
              <a:endParaRPr lang="zh-CN" altLang="en-US" sz="8000" kern="1200" dirty="0">
                <a:solidFill>
                  <a:srgbClr val="44546A"/>
                </a:solidFill>
                <a:latin typeface="Montserrat" panose="02010600030101010101" charset="0"/>
                <a:ea typeface="字魂58号-创中黑" panose="00000500000000000000" pitchFamily="2" charset="-122"/>
                <a:cs typeface="+mn-cs"/>
              </a:endParaRPr>
            </a:p>
          </p:txBody>
        </p:sp>
      </p:grpSp>
      <p:sp>
        <p:nvSpPr>
          <p:cNvPr id="12" name="Rectangle 26">
            <a:extLst>
              <a:ext uri="{FF2B5EF4-FFF2-40B4-BE49-F238E27FC236}">
                <a16:creationId xmlns:a16="http://schemas.microsoft.com/office/drawing/2014/main" id="{A59A32C0-6C8C-4700-BB00-ED4E943E97F0}"/>
              </a:ext>
            </a:extLst>
          </p:cNvPr>
          <p:cNvSpPr/>
          <p:nvPr/>
        </p:nvSpPr>
        <p:spPr>
          <a:xfrm>
            <a:off x="628289" y="2199760"/>
            <a:ext cx="143438" cy="136743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656686"/>
            <a:endParaRPr lang="en-US" sz="2399" kern="1200">
              <a:solidFill>
                <a:prstClr val="black">
                  <a:lumMod val="65000"/>
                  <a:lumOff val="35000"/>
                </a:prstClr>
              </a:solidFill>
              <a:latin typeface="字魂59号-创粗黑" panose="00000500000000000000" charset="-122"/>
              <a:ea typeface="字魂59号-创粗黑" panose="00000500000000000000" charset="-122"/>
            </a:endParaRPr>
          </a:p>
        </p:txBody>
      </p:sp>
    </p:spTree>
    <p:extLst>
      <p:ext uri="{BB962C8B-B14F-4D97-AF65-F5344CB8AC3E}">
        <p14:creationId xmlns:p14="http://schemas.microsoft.com/office/powerpoint/2010/main" val="5379512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7">
            <a:extLst>
              <a:ext uri="{FF2B5EF4-FFF2-40B4-BE49-F238E27FC236}">
                <a16:creationId xmlns:a16="http://schemas.microsoft.com/office/drawing/2014/main" id="{30E6EE37-57FF-4AA0-8801-7D8B3AB1A503}"/>
              </a:ext>
            </a:extLst>
          </p:cNvPr>
          <p:cNvSpPr txBox="1"/>
          <p:nvPr/>
        </p:nvSpPr>
        <p:spPr>
          <a:xfrm>
            <a:off x="1452875" y="2407578"/>
            <a:ext cx="22296486" cy="1938608"/>
          </a:xfrm>
          <a:prstGeom prst="rect">
            <a:avLst/>
          </a:prstGeom>
          <a:noFill/>
        </p:spPr>
        <p:txBody>
          <a:bodyPr wrap="square" rtlCol="0">
            <a:spAutoFit/>
          </a:bodyPr>
          <a:lstStyle/>
          <a:p>
            <a:pPr defTabSz="3656686"/>
            <a:r>
              <a:rPr lang="en-US" sz="3999" kern="1200" dirty="0">
                <a:solidFill>
                  <a:srgbClr val="44546A"/>
                </a:solidFill>
                <a:latin typeface="Montserrat" panose="02010600030101010101" charset="0"/>
                <a:ea typeface="字魂59号-创粗黑" panose="00000500000000000000" charset="-122"/>
                <a:cs typeface="Lato Light" charset="0"/>
              </a:rPr>
              <a:t>Design dialogs to yield closure so that the user knows when they have completed a task.</a:t>
            </a:r>
          </a:p>
          <a:p>
            <a:pPr algn="r" defTabSz="3656686"/>
            <a:r>
              <a:rPr lang="en-US" altLang="zh-CN" sz="3999" kern="1200" dirty="0">
                <a:solidFill>
                  <a:srgbClr val="44546A"/>
                </a:solidFill>
                <a:latin typeface="Montserrat" panose="02010600030101010101" charset="0"/>
                <a:ea typeface="字魂59号-创粗黑" panose="00000500000000000000" charset="-122"/>
                <a:cs typeface="Lato Light" charset="0"/>
              </a:rPr>
              <a:t>---Shneiderman's eight golden rules</a:t>
            </a:r>
          </a:p>
        </p:txBody>
      </p:sp>
      <p:pic>
        <p:nvPicPr>
          <p:cNvPr id="3" name="图片 2">
            <a:extLst>
              <a:ext uri="{FF2B5EF4-FFF2-40B4-BE49-F238E27FC236}">
                <a16:creationId xmlns:a16="http://schemas.microsoft.com/office/drawing/2014/main" id="{30625A24-DCC7-4863-9032-A8DC7ED5CCC1}"/>
              </a:ext>
            </a:extLst>
          </p:cNvPr>
          <p:cNvPicPr>
            <a:picLocks noChangeAspect="1"/>
          </p:cNvPicPr>
          <p:nvPr/>
        </p:nvPicPr>
        <p:blipFill>
          <a:blip r:embed="rId3"/>
          <a:stretch>
            <a:fillRect/>
          </a:stretch>
        </p:blipFill>
        <p:spPr>
          <a:xfrm>
            <a:off x="4115921" y="4283155"/>
            <a:ext cx="4152032" cy="8697682"/>
          </a:xfrm>
          <a:prstGeom prst="rect">
            <a:avLst/>
          </a:prstGeom>
        </p:spPr>
      </p:pic>
      <p:pic>
        <p:nvPicPr>
          <p:cNvPr id="9" name="图片 8">
            <a:extLst>
              <a:ext uri="{FF2B5EF4-FFF2-40B4-BE49-F238E27FC236}">
                <a16:creationId xmlns:a16="http://schemas.microsoft.com/office/drawing/2014/main" id="{3139DFF7-6AFC-4CFC-9D7C-1F0785BB5B7E}"/>
              </a:ext>
            </a:extLst>
          </p:cNvPr>
          <p:cNvPicPr>
            <a:picLocks noChangeAspect="1"/>
          </p:cNvPicPr>
          <p:nvPr/>
        </p:nvPicPr>
        <p:blipFill>
          <a:blip r:embed="rId4"/>
          <a:stretch>
            <a:fillRect/>
          </a:stretch>
        </p:blipFill>
        <p:spPr>
          <a:xfrm>
            <a:off x="15270442" y="4283155"/>
            <a:ext cx="4050453" cy="8710379"/>
          </a:xfrm>
          <a:prstGeom prst="rect">
            <a:avLst/>
          </a:prstGeom>
        </p:spPr>
      </p:pic>
      <p:sp>
        <p:nvSpPr>
          <p:cNvPr id="19" name="矩形 18">
            <a:extLst>
              <a:ext uri="{FF2B5EF4-FFF2-40B4-BE49-F238E27FC236}">
                <a16:creationId xmlns:a16="http://schemas.microsoft.com/office/drawing/2014/main" id="{F0091B55-2416-4241-956C-C1ADC9840D12}"/>
              </a:ext>
            </a:extLst>
          </p:cNvPr>
          <p:cNvSpPr/>
          <p:nvPr/>
        </p:nvSpPr>
        <p:spPr>
          <a:xfrm>
            <a:off x="5280218" y="11288109"/>
            <a:ext cx="2236223" cy="9363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cxnSp>
        <p:nvCxnSpPr>
          <p:cNvPr id="13" name="直接箭头连接符 12">
            <a:extLst>
              <a:ext uri="{FF2B5EF4-FFF2-40B4-BE49-F238E27FC236}">
                <a16:creationId xmlns:a16="http://schemas.microsoft.com/office/drawing/2014/main" id="{D9BA14FE-1D16-4AFC-B283-D305AB23BDB9}"/>
              </a:ext>
            </a:extLst>
          </p:cNvPr>
          <p:cNvCxnSpPr>
            <a:cxnSpLocks/>
            <a:endCxn id="9" idx="1"/>
          </p:cNvCxnSpPr>
          <p:nvPr/>
        </p:nvCxnSpPr>
        <p:spPr>
          <a:xfrm flipV="1">
            <a:off x="8076415" y="8638344"/>
            <a:ext cx="7194028" cy="31242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2229AE6D-AD96-4698-B5B1-9CCBA17E8E21}"/>
              </a:ext>
            </a:extLst>
          </p:cNvPr>
          <p:cNvGrpSpPr/>
          <p:nvPr/>
        </p:nvGrpSpPr>
        <p:grpSpPr>
          <a:xfrm>
            <a:off x="930201" y="571560"/>
            <a:ext cx="6635705" cy="1323439"/>
            <a:chOff x="930201" y="571560"/>
            <a:chExt cx="6635705" cy="1323439"/>
          </a:xfrm>
        </p:grpSpPr>
        <p:sp>
          <p:nvSpPr>
            <p:cNvPr id="11" name="椭圆 10">
              <a:extLst>
                <a:ext uri="{FF2B5EF4-FFF2-40B4-BE49-F238E27FC236}">
                  <a16:creationId xmlns:a16="http://schemas.microsoft.com/office/drawing/2014/main" id="{4D56E6CC-23EA-4EAF-BFFC-C94A5B822F90}"/>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2" name="文本框 11">
              <a:extLst>
                <a:ext uri="{FF2B5EF4-FFF2-40B4-BE49-F238E27FC236}">
                  <a16:creationId xmlns:a16="http://schemas.microsoft.com/office/drawing/2014/main" id="{79FB4B5A-4C77-4174-A004-55FBDAE66A67}"/>
                </a:ext>
              </a:extLst>
            </p:cNvPr>
            <p:cNvSpPr txBox="1"/>
            <p:nvPr/>
          </p:nvSpPr>
          <p:spPr>
            <a:xfrm>
              <a:off x="2213159" y="571560"/>
              <a:ext cx="5352747" cy="1323439"/>
            </a:xfrm>
            <a:prstGeom prst="rect">
              <a:avLst/>
            </a:prstGeom>
            <a:noFill/>
          </p:spPr>
          <p:txBody>
            <a:bodyPr wrap="none" rtlCol="0">
              <a:spAutoFit/>
            </a:bodyPr>
            <a:lstStyle/>
            <a:p>
              <a:pPr defTabSz="1828343"/>
              <a:r>
                <a:rPr lang="en-US" altLang="zh-CN" sz="8000" kern="1200" dirty="0">
                  <a:solidFill>
                    <a:srgbClr val="44546A"/>
                  </a:solidFill>
                  <a:latin typeface="Montserrat" panose="02010600030101010101" charset="0"/>
                  <a:ea typeface="字魂58号-创中黑" panose="00000500000000000000" pitchFamily="2" charset="-122"/>
                  <a:cs typeface="+mn-cs"/>
                </a:rPr>
                <a:t>UI-Design</a:t>
              </a:r>
              <a:endParaRPr lang="zh-CN" altLang="en-US" sz="8000" kern="1200" dirty="0">
                <a:solidFill>
                  <a:srgbClr val="44546A"/>
                </a:solidFill>
                <a:latin typeface="Montserrat" panose="02010600030101010101" charset="0"/>
                <a:ea typeface="字魂58号-创中黑" panose="00000500000000000000" pitchFamily="2" charset="-122"/>
                <a:cs typeface="+mn-cs"/>
              </a:endParaRPr>
            </a:p>
          </p:txBody>
        </p:sp>
      </p:grpSp>
      <p:sp>
        <p:nvSpPr>
          <p:cNvPr id="14" name="Rectangle 26">
            <a:extLst>
              <a:ext uri="{FF2B5EF4-FFF2-40B4-BE49-F238E27FC236}">
                <a16:creationId xmlns:a16="http://schemas.microsoft.com/office/drawing/2014/main" id="{BBD336BB-EC5A-48CA-A22B-A3BAA5394987}"/>
              </a:ext>
            </a:extLst>
          </p:cNvPr>
          <p:cNvSpPr/>
          <p:nvPr/>
        </p:nvSpPr>
        <p:spPr>
          <a:xfrm>
            <a:off x="628289" y="2199760"/>
            <a:ext cx="143438" cy="136743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656686"/>
            <a:endParaRPr lang="en-US" sz="2399" kern="1200">
              <a:solidFill>
                <a:prstClr val="black">
                  <a:lumMod val="65000"/>
                  <a:lumOff val="35000"/>
                </a:prstClr>
              </a:solidFill>
              <a:latin typeface="字魂59号-创粗黑" panose="00000500000000000000" charset="-122"/>
              <a:ea typeface="字魂59号-创粗黑" panose="00000500000000000000" charset="-122"/>
            </a:endParaRPr>
          </a:p>
        </p:txBody>
      </p:sp>
    </p:spTree>
    <p:extLst>
      <p:ext uri="{BB962C8B-B14F-4D97-AF65-F5344CB8AC3E}">
        <p14:creationId xmlns:p14="http://schemas.microsoft.com/office/powerpoint/2010/main" val="217833717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7">
            <a:extLst>
              <a:ext uri="{FF2B5EF4-FFF2-40B4-BE49-F238E27FC236}">
                <a16:creationId xmlns:a16="http://schemas.microsoft.com/office/drawing/2014/main" id="{30E6EE37-57FF-4AA0-8801-7D8B3AB1A503}"/>
              </a:ext>
            </a:extLst>
          </p:cNvPr>
          <p:cNvSpPr txBox="1"/>
          <p:nvPr/>
        </p:nvSpPr>
        <p:spPr>
          <a:xfrm>
            <a:off x="1452875" y="2407578"/>
            <a:ext cx="22296486" cy="1938608"/>
          </a:xfrm>
          <a:prstGeom prst="rect">
            <a:avLst/>
          </a:prstGeom>
          <a:noFill/>
        </p:spPr>
        <p:txBody>
          <a:bodyPr wrap="square" rtlCol="0">
            <a:spAutoFit/>
          </a:bodyPr>
          <a:lstStyle/>
          <a:p>
            <a:pPr defTabSz="3656686"/>
            <a:r>
              <a:rPr lang="en-US" sz="3999" kern="1200" dirty="0">
                <a:solidFill>
                  <a:srgbClr val="44546A"/>
                </a:solidFill>
                <a:latin typeface="Montserrat" panose="02010600030101010101" charset="0"/>
                <a:ea typeface="字魂59号-创粗黑" panose="00000500000000000000" charset="-122"/>
                <a:cs typeface="Lato Light" charset="0"/>
              </a:rPr>
              <a:t>Permit easy reversal of actions in order to relieve anxiety and encourage exploration, since the user knows that he can always return to the previous state.</a:t>
            </a:r>
          </a:p>
          <a:p>
            <a:pPr algn="r" defTabSz="3656686"/>
            <a:r>
              <a:rPr lang="en-US" altLang="zh-CN" sz="3999" kern="1200" dirty="0">
                <a:solidFill>
                  <a:srgbClr val="44546A"/>
                </a:solidFill>
                <a:latin typeface="Montserrat" panose="02010600030101010101" charset="0"/>
                <a:ea typeface="字魂59号-创粗黑" panose="00000500000000000000" charset="-122"/>
                <a:cs typeface="Lato Light" charset="0"/>
              </a:rPr>
              <a:t>---Shneiderman's eight golden rules</a:t>
            </a:r>
          </a:p>
        </p:txBody>
      </p:sp>
      <p:sp>
        <p:nvSpPr>
          <p:cNvPr id="16" name="矩形 15">
            <a:extLst>
              <a:ext uri="{FF2B5EF4-FFF2-40B4-BE49-F238E27FC236}">
                <a16:creationId xmlns:a16="http://schemas.microsoft.com/office/drawing/2014/main" id="{1C72A8F2-79E1-401E-8B2F-BF925C5B94EF}"/>
              </a:ext>
            </a:extLst>
          </p:cNvPr>
          <p:cNvSpPr/>
          <p:nvPr/>
        </p:nvSpPr>
        <p:spPr>
          <a:xfrm>
            <a:off x="5258986" y="6858002"/>
            <a:ext cx="587211" cy="34540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pic>
        <p:nvPicPr>
          <p:cNvPr id="6" name="图片 5">
            <a:extLst>
              <a:ext uri="{FF2B5EF4-FFF2-40B4-BE49-F238E27FC236}">
                <a16:creationId xmlns:a16="http://schemas.microsoft.com/office/drawing/2014/main" id="{5490993A-1794-4186-9390-1C9C68072F16}"/>
              </a:ext>
            </a:extLst>
          </p:cNvPr>
          <p:cNvPicPr>
            <a:picLocks noChangeAspect="1"/>
          </p:cNvPicPr>
          <p:nvPr/>
        </p:nvPicPr>
        <p:blipFill>
          <a:blip r:embed="rId3"/>
          <a:stretch>
            <a:fillRect/>
          </a:stretch>
        </p:blipFill>
        <p:spPr>
          <a:xfrm>
            <a:off x="15626986" y="4603917"/>
            <a:ext cx="4012361" cy="8634195"/>
          </a:xfrm>
          <a:prstGeom prst="rect">
            <a:avLst/>
          </a:prstGeom>
        </p:spPr>
      </p:pic>
      <p:sp>
        <p:nvSpPr>
          <p:cNvPr id="18" name="椭圆 17">
            <a:extLst>
              <a:ext uri="{FF2B5EF4-FFF2-40B4-BE49-F238E27FC236}">
                <a16:creationId xmlns:a16="http://schemas.microsoft.com/office/drawing/2014/main" id="{96641975-B150-4D43-BC61-124B4301E9B0}"/>
              </a:ext>
            </a:extLst>
          </p:cNvPr>
          <p:cNvSpPr/>
          <p:nvPr/>
        </p:nvSpPr>
        <p:spPr>
          <a:xfrm>
            <a:off x="15677127" y="4594359"/>
            <a:ext cx="857755" cy="83095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pic>
        <p:nvPicPr>
          <p:cNvPr id="10" name="图片 9">
            <a:extLst>
              <a:ext uri="{FF2B5EF4-FFF2-40B4-BE49-F238E27FC236}">
                <a16:creationId xmlns:a16="http://schemas.microsoft.com/office/drawing/2014/main" id="{42936933-7C4C-48B4-9E67-CC878734AE31}"/>
              </a:ext>
            </a:extLst>
          </p:cNvPr>
          <p:cNvPicPr>
            <a:picLocks noChangeAspect="1"/>
          </p:cNvPicPr>
          <p:nvPr/>
        </p:nvPicPr>
        <p:blipFill>
          <a:blip r:embed="rId4"/>
          <a:stretch>
            <a:fillRect/>
          </a:stretch>
        </p:blipFill>
        <p:spPr>
          <a:xfrm>
            <a:off x="4562310" y="4603917"/>
            <a:ext cx="3866847" cy="8634195"/>
          </a:xfrm>
          <a:prstGeom prst="rect">
            <a:avLst/>
          </a:prstGeom>
        </p:spPr>
      </p:pic>
      <p:sp>
        <p:nvSpPr>
          <p:cNvPr id="19" name="矩形 18">
            <a:extLst>
              <a:ext uri="{FF2B5EF4-FFF2-40B4-BE49-F238E27FC236}">
                <a16:creationId xmlns:a16="http://schemas.microsoft.com/office/drawing/2014/main" id="{F0091B55-2416-4241-956C-C1ADC9840D12}"/>
              </a:ext>
            </a:extLst>
          </p:cNvPr>
          <p:cNvSpPr/>
          <p:nvPr/>
        </p:nvSpPr>
        <p:spPr>
          <a:xfrm flipV="1">
            <a:off x="5003152" y="11355764"/>
            <a:ext cx="2725384" cy="1164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sp>
        <p:nvSpPr>
          <p:cNvPr id="21" name="椭圆 20">
            <a:extLst>
              <a:ext uri="{FF2B5EF4-FFF2-40B4-BE49-F238E27FC236}">
                <a16:creationId xmlns:a16="http://schemas.microsoft.com/office/drawing/2014/main" id="{4DFBBE78-D3B2-4687-86D6-CDF9CF2DE41C}"/>
              </a:ext>
            </a:extLst>
          </p:cNvPr>
          <p:cNvSpPr/>
          <p:nvPr/>
        </p:nvSpPr>
        <p:spPr>
          <a:xfrm>
            <a:off x="5936968" y="12610291"/>
            <a:ext cx="857755" cy="83095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grpSp>
        <p:nvGrpSpPr>
          <p:cNvPr id="12" name="组合 11">
            <a:extLst>
              <a:ext uri="{FF2B5EF4-FFF2-40B4-BE49-F238E27FC236}">
                <a16:creationId xmlns:a16="http://schemas.microsoft.com/office/drawing/2014/main" id="{B47B1135-F012-4947-A3EC-89D65D6F6618}"/>
              </a:ext>
            </a:extLst>
          </p:cNvPr>
          <p:cNvGrpSpPr/>
          <p:nvPr/>
        </p:nvGrpSpPr>
        <p:grpSpPr>
          <a:xfrm>
            <a:off x="930201" y="571560"/>
            <a:ext cx="6635705" cy="1323439"/>
            <a:chOff x="930201" y="571560"/>
            <a:chExt cx="6635705" cy="1323439"/>
          </a:xfrm>
        </p:grpSpPr>
        <p:sp>
          <p:nvSpPr>
            <p:cNvPr id="13" name="椭圆 12">
              <a:extLst>
                <a:ext uri="{FF2B5EF4-FFF2-40B4-BE49-F238E27FC236}">
                  <a16:creationId xmlns:a16="http://schemas.microsoft.com/office/drawing/2014/main" id="{5E78A99E-61B6-4C2F-8A5A-2173591A13A1}"/>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4" name="文本框 13">
              <a:extLst>
                <a:ext uri="{FF2B5EF4-FFF2-40B4-BE49-F238E27FC236}">
                  <a16:creationId xmlns:a16="http://schemas.microsoft.com/office/drawing/2014/main" id="{0096FD1E-0FC3-44C4-AB71-2899975BC748}"/>
                </a:ext>
              </a:extLst>
            </p:cNvPr>
            <p:cNvSpPr txBox="1"/>
            <p:nvPr/>
          </p:nvSpPr>
          <p:spPr>
            <a:xfrm>
              <a:off x="2213159" y="571560"/>
              <a:ext cx="5352747" cy="1323439"/>
            </a:xfrm>
            <a:prstGeom prst="rect">
              <a:avLst/>
            </a:prstGeom>
            <a:noFill/>
          </p:spPr>
          <p:txBody>
            <a:bodyPr wrap="none" rtlCol="0">
              <a:spAutoFit/>
            </a:bodyPr>
            <a:lstStyle/>
            <a:p>
              <a:pPr defTabSz="1828343"/>
              <a:r>
                <a:rPr lang="en-US" altLang="zh-CN" sz="8000" kern="1200" dirty="0">
                  <a:solidFill>
                    <a:srgbClr val="44546A"/>
                  </a:solidFill>
                  <a:latin typeface="Montserrat" panose="02010600030101010101" charset="0"/>
                  <a:ea typeface="字魂58号-创中黑" panose="00000500000000000000" pitchFamily="2" charset="-122"/>
                  <a:cs typeface="+mn-cs"/>
                </a:rPr>
                <a:t>UI-Design</a:t>
              </a:r>
              <a:endParaRPr lang="zh-CN" altLang="en-US" sz="8000" kern="1200" dirty="0">
                <a:solidFill>
                  <a:srgbClr val="44546A"/>
                </a:solidFill>
                <a:latin typeface="Montserrat" panose="02010600030101010101" charset="0"/>
                <a:ea typeface="字魂58号-创中黑" panose="00000500000000000000" pitchFamily="2" charset="-122"/>
                <a:cs typeface="+mn-cs"/>
              </a:endParaRPr>
            </a:p>
          </p:txBody>
        </p:sp>
      </p:grpSp>
      <p:sp>
        <p:nvSpPr>
          <p:cNvPr id="15" name="Rectangle 26">
            <a:extLst>
              <a:ext uri="{FF2B5EF4-FFF2-40B4-BE49-F238E27FC236}">
                <a16:creationId xmlns:a16="http://schemas.microsoft.com/office/drawing/2014/main" id="{257B28C3-3C91-4CDB-9F48-D90C1CC96623}"/>
              </a:ext>
            </a:extLst>
          </p:cNvPr>
          <p:cNvSpPr/>
          <p:nvPr/>
        </p:nvSpPr>
        <p:spPr>
          <a:xfrm>
            <a:off x="628289" y="2199760"/>
            <a:ext cx="143438" cy="136743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656686"/>
            <a:endParaRPr lang="en-US" sz="2399" kern="1200">
              <a:solidFill>
                <a:prstClr val="black">
                  <a:lumMod val="65000"/>
                  <a:lumOff val="35000"/>
                </a:prstClr>
              </a:solidFill>
              <a:latin typeface="字魂59号-创粗黑" panose="00000500000000000000" charset="-122"/>
              <a:ea typeface="字魂59号-创粗黑" panose="00000500000000000000" charset="-122"/>
            </a:endParaRPr>
          </a:p>
        </p:txBody>
      </p:sp>
    </p:spTree>
    <p:extLst>
      <p:ext uri="{BB962C8B-B14F-4D97-AF65-F5344CB8AC3E}">
        <p14:creationId xmlns:p14="http://schemas.microsoft.com/office/powerpoint/2010/main" val="37125623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7">
            <a:extLst>
              <a:ext uri="{FF2B5EF4-FFF2-40B4-BE49-F238E27FC236}">
                <a16:creationId xmlns:a16="http://schemas.microsoft.com/office/drawing/2014/main" id="{30E6EE37-57FF-4AA0-8801-7D8B3AB1A503}"/>
              </a:ext>
            </a:extLst>
          </p:cNvPr>
          <p:cNvSpPr txBox="1"/>
          <p:nvPr/>
        </p:nvSpPr>
        <p:spPr>
          <a:xfrm>
            <a:off x="1452875" y="2407577"/>
            <a:ext cx="22296486" cy="1323183"/>
          </a:xfrm>
          <a:prstGeom prst="rect">
            <a:avLst/>
          </a:prstGeom>
          <a:noFill/>
        </p:spPr>
        <p:txBody>
          <a:bodyPr wrap="square" rtlCol="0">
            <a:spAutoFit/>
          </a:bodyPr>
          <a:lstStyle/>
          <a:p>
            <a:pPr defTabSz="3656686"/>
            <a:r>
              <a:rPr lang="en-US" sz="3999" kern="1200" dirty="0">
                <a:solidFill>
                  <a:srgbClr val="44546A"/>
                </a:solidFill>
                <a:latin typeface="Montserrat" panose="02010600030101010101" charset="0"/>
                <a:ea typeface="字魂59号-创粗黑" panose="00000500000000000000" charset="-122"/>
                <a:cs typeface="Lato Light" charset="0"/>
              </a:rPr>
              <a:t>As much as possible, design the interface so that users cannot make serious errors;.</a:t>
            </a:r>
          </a:p>
          <a:p>
            <a:pPr algn="r" defTabSz="3656686"/>
            <a:r>
              <a:rPr lang="en-US" altLang="zh-CN" sz="3999" kern="1200" dirty="0">
                <a:solidFill>
                  <a:srgbClr val="44546A"/>
                </a:solidFill>
                <a:latin typeface="Montserrat" panose="02010600030101010101" charset="0"/>
                <a:ea typeface="字魂59号-创粗黑" panose="00000500000000000000" charset="-122"/>
                <a:cs typeface="Lato Light" charset="0"/>
              </a:rPr>
              <a:t>---Shneiderman's eight golden rules</a:t>
            </a:r>
          </a:p>
        </p:txBody>
      </p:sp>
      <p:pic>
        <p:nvPicPr>
          <p:cNvPr id="3" name="图片 2">
            <a:extLst>
              <a:ext uri="{FF2B5EF4-FFF2-40B4-BE49-F238E27FC236}">
                <a16:creationId xmlns:a16="http://schemas.microsoft.com/office/drawing/2014/main" id="{C1D0EC4D-F63F-4531-9C78-07767D978D37}"/>
              </a:ext>
            </a:extLst>
          </p:cNvPr>
          <p:cNvPicPr>
            <a:picLocks noChangeAspect="1"/>
          </p:cNvPicPr>
          <p:nvPr/>
        </p:nvPicPr>
        <p:blipFill>
          <a:blip r:embed="rId3"/>
          <a:stretch>
            <a:fillRect/>
          </a:stretch>
        </p:blipFill>
        <p:spPr>
          <a:xfrm>
            <a:off x="4609318" y="4107116"/>
            <a:ext cx="4088545" cy="8456431"/>
          </a:xfrm>
          <a:prstGeom prst="rect">
            <a:avLst/>
          </a:prstGeom>
        </p:spPr>
      </p:pic>
      <p:pic>
        <p:nvPicPr>
          <p:cNvPr id="9" name="图片 8">
            <a:extLst>
              <a:ext uri="{FF2B5EF4-FFF2-40B4-BE49-F238E27FC236}">
                <a16:creationId xmlns:a16="http://schemas.microsoft.com/office/drawing/2014/main" id="{5B1EAAFF-98EF-4D18-A75C-1829C09FC217}"/>
              </a:ext>
            </a:extLst>
          </p:cNvPr>
          <p:cNvPicPr>
            <a:picLocks noChangeAspect="1"/>
          </p:cNvPicPr>
          <p:nvPr/>
        </p:nvPicPr>
        <p:blipFill>
          <a:blip r:embed="rId4"/>
          <a:stretch>
            <a:fillRect/>
          </a:stretch>
        </p:blipFill>
        <p:spPr>
          <a:xfrm>
            <a:off x="15578208" y="4011883"/>
            <a:ext cx="4190125" cy="8646892"/>
          </a:xfrm>
          <a:prstGeom prst="rect">
            <a:avLst/>
          </a:prstGeom>
        </p:spPr>
      </p:pic>
      <p:sp>
        <p:nvSpPr>
          <p:cNvPr id="16" name="矩形 15">
            <a:extLst>
              <a:ext uri="{FF2B5EF4-FFF2-40B4-BE49-F238E27FC236}">
                <a16:creationId xmlns:a16="http://schemas.microsoft.com/office/drawing/2014/main" id="{1C72A8F2-79E1-401E-8B2F-BF925C5B94EF}"/>
              </a:ext>
            </a:extLst>
          </p:cNvPr>
          <p:cNvSpPr/>
          <p:nvPr/>
        </p:nvSpPr>
        <p:spPr>
          <a:xfrm>
            <a:off x="5170985" y="7111935"/>
            <a:ext cx="3340166" cy="5734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sp>
        <p:nvSpPr>
          <p:cNvPr id="21" name="椭圆 20">
            <a:extLst>
              <a:ext uri="{FF2B5EF4-FFF2-40B4-BE49-F238E27FC236}">
                <a16:creationId xmlns:a16="http://schemas.microsoft.com/office/drawing/2014/main" id="{8ADD91E5-2915-42D4-ACA9-BF3C2D56833B}"/>
              </a:ext>
            </a:extLst>
          </p:cNvPr>
          <p:cNvSpPr/>
          <p:nvPr/>
        </p:nvSpPr>
        <p:spPr>
          <a:xfrm>
            <a:off x="4609317" y="10143684"/>
            <a:ext cx="1699673" cy="164656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cxnSp>
        <p:nvCxnSpPr>
          <p:cNvPr id="22" name="直接箭头连接符 21">
            <a:extLst>
              <a:ext uri="{FF2B5EF4-FFF2-40B4-BE49-F238E27FC236}">
                <a16:creationId xmlns:a16="http://schemas.microsoft.com/office/drawing/2014/main" id="{A82F1A66-EDE0-4C7C-971B-1F25DDC8BD33}"/>
              </a:ext>
            </a:extLst>
          </p:cNvPr>
          <p:cNvCxnSpPr>
            <a:cxnSpLocks/>
          </p:cNvCxnSpPr>
          <p:nvPr/>
        </p:nvCxnSpPr>
        <p:spPr>
          <a:xfrm flipV="1">
            <a:off x="6308991" y="9768574"/>
            <a:ext cx="8439488" cy="9259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C03C4D40-9A11-497B-B73D-3563C474EBEB}"/>
              </a:ext>
            </a:extLst>
          </p:cNvPr>
          <p:cNvGrpSpPr/>
          <p:nvPr/>
        </p:nvGrpSpPr>
        <p:grpSpPr>
          <a:xfrm>
            <a:off x="930201" y="571560"/>
            <a:ext cx="6635705" cy="1323439"/>
            <a:chOff x="930201" y="571560"/>
            <a:chExt cx="6635705" cy="1323439"/>
          </a:xfrm>
        </p:grpSpPr>
        <p:sp>
          <p:nvSpPr>
            <p:cNvPr id="12" name="椭圆 11">
              <a:extLst>
                <a:ext uri="{FF2B5EF4-FFF2-40B4-BE49-F238E27FC236}">
                  <a16:creationId xmlns:a16="http://schemas.microsoft.com/office/drawing/2014/main" id="{3A6B1C61-46C3-4F8E-8909-F43AA85DDA12}"/>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3" name="文本框 12">
              <a:extLst>
                <a:ext uri="{FF2B5EF4-FFF2-40B4-BE49-F238E27FC236}">
                  <a16:creationId xmlns:a16="http://schemas.microsoft.com/office/drawing/2014/main" id="{4C5C1394-D9AE-496C-AF03-3ECF92C9F41A}"/>
                </a:ext>
              </a:extLst>
            </p:cNvPr>
            <p:cNvSpPr txBox="1"/>
            <p:nvPr/>
          </p:nvSpPr>
          <p:spPr>
            <a:xfrm>
              <a:off x="2213159" y="571560"/>
              <a:ext cx="5352747" cy="1323439"/>
            </a:xfrm>
            <a:prstGeom prst="rect">
              <a:avLst/>
            </a:prstGeom>
            <a:noFill/>
          </p:spPr>
          <p:txBody>
            <a:bodyPr wrap="none" rtlCol="0">
              <a:spAutoFit/>
            </a:bodyPr>
            <a:lstStyle/>
            <a:p>
              <a:pPr defTabSz="1828343"/>
              <a:r>
                <a:rPr lang="en-US" altLang="zh-CN" sz="8000" kern="1200" dirty="0">
                  <a:solidFill>
                    <a:srgbClr val="44546A"/>
                  </a:solidFill>
                  <a:latin typeface="Montserrat" panose="02010600030101010101" charset="0"/>
                  <a:ea typeface="字魂58号-创中黑" panose="00000500000000000000" pitchFamily="2" charset="-122"/>
                  <a:cs typeface="+mn-cs"/>
                </a:rPr>
                <a:t>UI-Design</a:t>
              </a:r>
              <a:endParaRPr lang="zh-CN" altLang="en-US" sz="8000" kern="1200" dirty="0">
                <a:solidFill>
                  <a:srgbClr val="44546A"/>
                </a:solidFill>
                <a:latin typeface="Montserrat" panose="02010600030101010101" charset="0"/>
                <a:ea typeface="字魂58号-创中黑" panose="00000500000000000000" pitchFamily="2" charset="-122"/>
                <a:cs typeface="+mn-cs"/>
              </a:endParaRPr>
            </a:p>
          </p:txBody>
        </p:sp>
      </p:grpSp>
      <p:sp>
        <p:nvSpPr>
          <p:cNvPr id="14" name="Rectangle 26">
            <a:extLst>
              <a:ext uri="{FF2B5EF4-FFF2-40B4-BE49-F238E27FC236}">
                <a16:creationId xmlns:a16="http://schemas.microsoft.com/office/drawing/2014/main" id="{2EC9974B-E9FC-4513-995E-6015B13CDD66}"/>
              </a:ext>
            </a:extLst>
          </p:cNvPr>
          <p:cNvSpPr/>
          <p:nvPr/>
        </p:nvSpPr>
        <p:spPr>
          <a:xfrm>
            <a:off x="628289" y="2199760"/>
            <a:ext cx="143438" cy="136743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656686"/>
            <a:endParaRPr lang="en-US" sz="2399" kern="1200">
              <a:solidFill>
                <a:prstClr val="black">
                  <a:lumMod val="65000"/>
                  <a:lumOff val="35000"/>
                </a:prstClr>
              </a:solidFill>
              <a:latin typeface="字魂59号-创粗黑" panose="00000500000000000000" charset="-122"/>
              <a:ea typeface="字魂59号-创粗黑" panose="00000500000000000000" charset="-122"/>
            </a:endParaRPr>
          </a:p>
        </p:txBody>
      </p:sp>
    </p:spTree>
    <p:extLst>
      <p:ext uri="{BB962C8B-B14F-4D97-AF65-F5344CB8AC3E}">
        <p14:creationId xmlns:p14="http://schemas.microsoft.com/office/powerpoint/2010/main" val="10289763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14DC9E3-E0A7-4120-A7E0-B6D602C4AA82}"/>
              </a:ext>
            </a:extLst>
          </p:cNvPr>
          <p:cNvPicPr>
            <a:picLocks noChangeAspect="1"/>
          </p:cNvPicPr>
          <p:nvPr/>
        </p:nvPicPr>
        <p:blipFill>
          <a:blip r:embed="rId3"/>
          <a:stretch>
            <a:fillRect/>
          </a:stretch>
        </p:blipFill>
        <p:spPr>
          <a:xfrm>
            <a:off x="15629372" y="3775012"/>
            <a:ext cx="4190125" cy="8850049"/>
          </a:xfrm>
          <a:prstGeom prst="rect">
            <a:avLst/>
          </a:prstGeom>
        </p:spPr>
      </p:pic>
      <p:pic>
        <p:nvPicPr>
          <p:cNvPr id="3" name="图片 2">
            <a:extLst>
              <a:ext uri="{FF2B5EF4-FFF2-40B4-BE49-F238E27FC236}">
                <a16:creationId xmlns:a16="http://schemas.microsoft.com/office/drawing/2014/main" id="{9EF3A314-9B09-43B4-B787-9A101B7A0F29}"/>
              </a:ext>
            </a:extLst>
          </p:cNvPr>
          <p:cNvPicPr>
            <a:picLocks noChangeAspect="1"/>
          </p:cNvPicPr>
          <p:nvPr/>
        </p:nvPicPr>
        <p:blipFill>
          <a:blip r:embed="rId4"/>
          <a:stretch>
            <a:fillRect/>
          </a:stretch>
        </p:blipFill>
        <p:spPr>
          <a:xfrm>
            <a:off x="4366882" y="3783762"/>
            <a:ext cx="4245362" cy="9019740"/>
          </a:xfrm>
          <a:prstGeom prst="rect">
            <a:avLst/>
          </a:prstGeom>
        </p:spPr>
      </p:pic>
      <p:sp>
        <p:nvSpPr>
          <p:cNvPr id="8" name="TextBox 17">
            <a:extLst>
              <a:ext uri="{FF2B5EF4-FFF2-40B4-BE49-F238E27FC236}">
                <a16:creationId xmlns:a16="http://schemas.microsoft.com/office/drawing/2014/main" id="{30E6EE37-57FF-4AA0-8801-7D8B3AB1A503}"/>
              </a:ext>
            </a:extLst>
          </p:cNvPr>
          <p:cNvSpPr txBox="1"/>
          <p:nvPr/>
        </p:nvSpPr>
        <p:spPr>
          <a:xfrm>
            <a:off x="1452875" y="2407578"/>
            <a:ext cx="22296486" cy="1323183"/>
          </a:xfrm>
          <a:prstGeom prst="rect">
            <a:avLst/>
          </a:prstGeom>
          <a:noFill/>
        </p:spPr>
        <p:txBody>
          <a:bodyPr wrap="square" rtlCol="0">
            <a:spAutoFit/>
          </a:bodyPr>
          <a:lstStyle/>
          <a:p>
            <a:pPr defTabSz="3656686"/>
            <a:r>
              <a:rPr lang="en-US" sz="3999" kern="1200" dirty="0">
                <a:solidFill>
                  <a:srgbClr val="44546A"/>
                </a:solidFill>
                <a:latin typeface="Montserrat" panose="02010600030101010101" charset="0"/>
                <a:ea typeface="字魂59号-创粗黑" panose="00000500000000000000" charset="-122"/>
                <a:cs typeface="Lato Light" charset="0"/>
              </a:rPr>
              <a:t>Make things visible.</a:t>
            </a:r>
          </a:p>
          <a:p>
            <a:pPr algn="r" defTabSz="3656686"/>
            <a:r>
              <a:rPr lang="en-US" altLang="zh-CN" sz="3999" kern="1200" dirty="0">
                <a:solidFill>
                  <a:srgbClr val="44546A"/>
                </a:solidFill>
                <a:latin typeface="Montserrat" panose="02010600030101010101" charset="0"/>
                <a:ea typeface="字魂59号-创粗黑" panose="00000500000000000000" charset="-122"/>
                <a:cs typeface="Lato Light" charset="0"/>
              </a:rPr>
              <a:t>---Norman’s seven principles</a:t>
            </a:r>
          </a:p>
        </p:txBody>
      </p:sp>
      <p:sp>
        <p:nvSpPr>
          <p:cNvPr id="21" name="椭圆 20">
            <a:extLst>
              <a:ext uri="{FF2B5EF4-FFF2-40B4-BE49-F238E27FC236}">
                <a16:creationId xmlns:a16="http://schemas.microsoft.com/office/drawing/2014/main" id="{5CBAF4D1-81AF-4492-AA02-DC5A5A4153AD}"/>
              </a:ext>
            </a:extLst>
          </p:cNvPr>
          <p:cNvSpPr/>
          <p:nvPr/>
        </p:nvSpPr>
        <p:spPr>
          <a:xfrm>
            <a:off x="18797140" y="8701555"/>
            <a:ext cx="879995" cy="85265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cxnSp>
        <p:nvCxnSpPr>
          <p:cNvPr id="25" name="直接箭头连接符 24">
            <a:extLst>
              <a:ext uri="{FF2B5EF4-FFF2-40B4-BE49-F238E27FC236}">
                <a16:creationId xmlns:a16="http://schemas.microsoft.com/office/drawing/2014/main" id="{BDF7EEC5-4101-4C00-9727-93EA03F6F23B}"/>
              </a:ext>
            </a:extLst>
          </p:cNvPr>
          <p:cNvCxnSpPr>
            <a:cxnSpLocks/>
            <a:stCxn id="32" idx="6"/>
            <a:endCxn id="26" idx="1"/>
          </p:cNvCxnSpPr>
          <p:nvPr/>
        </p:nvCxnSpPr>
        <p:spPr>
          <a:xfrm>
            <a:off x="6170402" y="8039063"/>
            <a:ext cx="3051113" cy="23237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5B85881-96B4-4DB7-9086-72003A0F71A4}"/>
              </a:ext>
            </a:extLst>
          </p:cNvPr>
          <p:cNvSpPr txBox="1"/>
          <p:nvPr/>
        </p:nvSpPr>
        <p:spPr>
          <a:xfrm>
            <a:off x="656569" y="7685183"/>
            <a:ext cx="2893636" cy="707758"/>
          </a:xfrm>
          <a:prstGeom prst="rect">
            <a:avLst/>
          </a:prstGeom>
          <a:noFill/>
        </p:spPr>
        <p:txBody>
          <a:bodyPr wrap="square" rtlCol="0">
            <a:spAutoFit/>
          </a:bodyPr>
          <a:lstStyle/>
          <a:p>
            <a:pPr defTabSz="3656686"/>
            <a:r>
              <a:rPr lang="en-US" altLang="zh-CN" sz="3999" kern="1200" dirty="0">
                <a:solidFill>
                  <a:srgbClr val="FF0000"/>
                </a:solidFill>
                <a:latin typeface="等线" panose="020F0502020204030204"/>
                <a:ea typeface="字魂59号-创粗黑" panose="00000500000000000000" charset="-122"/>
                <a:cs typeface="+mn-cs"/>
              </a:rPr>
              <a:t>  </a:t>
            </a:r>
            <a:r>
              <a:rPr lang="en-US" altLang="zh-CN" sz="3999" kern="1200" dirty="0">
                <a:solidFill>
                  <a:srgbClr val="FF0000"/>
                </a:solidFill>
                <a:latin typeface="Montserrat" panose="02010600030101010101" charset="0"/>
                <a:ea typeface="字魂59号-创粗黑" panose="00000500000000000000" charset="-122"/>
                <a:cs typeface="+mn-cs"/>
              </a:rPr>
              <a:t>No apply</a:t>
            </a:r>
            <a:endParaRPr lang="zh-CN" altLang="en-US" sz="3999" kern="1200" dirty="0">
              <a:solidFill>
                <a:srgbClr val="FF0000"/>
              </a:solidFill>
              <a:latin typeface="Montserrat" panose="02010600030101010101" charset="0"/>
              <a:ea typeface="字魂59号-创粗黑" panose="00000500000000000000" charset="-122"/>
              <a:cs typeface="+mn-cs"/>
            </a:endParaRPr>
          </a:p>
        </p:txBody>
      </p:sp>
      <p:cxnSp>
        <p:nvCxnSpPr>
          <p:cNvPr id="23" name="直接箭头连接符 22">
            <a:extLst>
              <a:ext uri="{FF2B5EF4-FFF2-40B4-BE49-F238E27FC236}">
                <a16:creationId xmlns:a16="http://schemas.microsoft.com/office/drawing/2014/main" id="{BBAC5B08-555E-47D8-A643-F28E362F78AB}"/>
              </a:ext>
            </a:extLst>
          </p:cNvPr>
          <p:cNvCxnSpPr>
            <a:cxnSpLocks/>
          </p:cNvCxnSpPr>
          <p:nvPr/>
        </p:nvCxnSpPr>
        <p:spPr>
          <a:xfrm flipH="1">
            <a:off x="2815655" y="6476421"/>
            <a:ext cx="1932714" cy="10404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99F79C5-42A1-4205-9067-BA5D12173887}"/>
              </a:ext>
            </a:extLst>
          </p:cNvPr>
          <p:cNvSpPr txBox="1"/>
          <p:nvPr/>
        </p:nvSpPr>
        <p:spPr>
          <a:xfrm>
            <a:off x="9221515" y="10008951"/>
            <a:ext cx="2893636" cy="707758"/>
          </a:xfrm>
          <a:prstGeom prst="rect">
            <a:avLst/>
          </a:prstGeom>
          <a:noFill/>
        </p:spPr>
        <p:txBody>
          <a:bodyPr wrap="square" rtlCol="0">
            <a:spAutoFit/>
          </a:bodyPr>
          <a:lstStyle/>
          <a:p>
            <a:pPr defTabSz="3656686"/>
            <a:r>
              <a:rPr lang="en-US" altLang="zh-CN" sz="3999" kern="1200" dirty="0">
                <a:solidFill>
                  <a:srgbClr val="FF0000"/>
                </a:solidFill>
                <a:latin typeface="等线" panose="020F0502020204030204"/>
                <a:ea typeface="字魂59号-创粗黑" panose="00000500000000000000" charset="-122"/>
                <a:cs typeface="+mn-cs"/>
              </a:rPr>
              <a:t> </a:t>
            </a:r>
            <a:r>
              <a:rPr lang="en-US" altLang="zh-CN" sz="3999" kern="1200" dirty="0">
                <a:solidFill>
                  <a:srgbClr val="FF0000"/>
                </a:solidFill>
                <a:latin typeface="Montserrat" panose="02010600030101010101" charset="0"/>
                <a:ea typeface="字魂59号-创粗黑" panose="00000500000000000000" charset="-122"/>
                <a:cs typeface="+mn-cs"/>
              </a:rPr>
              <a:t>Applied </a:t>
            </a:r>
            <a:endParaRPr lang="zh-CN" altLang="en-US" sz="3999" kern="1200" dirty="0">
              <a:solidFill>
                <a:srgbClr val="FF0000"/>
              </a:solidFill>
              <a:latin typeface="Montserrat" panose="02010600030101010101" charset="0"/>
              <a:ea typeface="字魂59号-创粗黑" panose="00000500000000000000" charset="-122"/>
              <a:cs typeface="+mn-cs"/>
            </a:endParaRPr>
          </a:p>
        </p:txBody>
      </p:sp>
      <p:sp>
        <p:nvSpPr>
          <p:cNvPr id="32" name="椭圆 31">
            <a:extLst>
              <a:ext uri="{FF2B5EF4-FFF2-40B4-BE49-F238E27FC236}">
                <a16:creationId xmlns:a16="http://schemas.microsoft.com/office/drawing/2014/main" id="{F62AFEA7-1A2E-4A39-B155-395918226236}"/>
              </a:ext>
            </a:extLst>
          </p:cNvPr>
          <p:cNvSpPr/>
          <p:nvPr/>
        </p:nvSpPr>
        <p:spPr>
          <a:xfrm>
            <a:off x="4585041" y="7376571"/>
            <a:ext cx="1585361" cy="132498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sp>
        <p:nvSpPr>
          <p:cNvPr id="33" name="椭圆 32">
            <a:extLst>
              <a:ext uri="{FF2B5EF4-FFF2-40B4-BE49-F238E27FC236}">
                <a16:creationId xmlns:a16="http://schemas.microsoft.com/office/drawing/2014/main" id="{167C9608-3470-444E-ABCE-F1C86FB0233E}"/>
              </a:ext>
            </a:extLst>
          </p:cNvPr>
          <p:cNvSpPr/>
          <p:nvPr/>
        </p:nvSpPr>
        <p:spPr>
          <a:xfrm>
            <a:off x="18918868" y="5190415"/>
            <a:ext cx="636538" cy="61665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a:solidFill>
                <a:prstClr val="white"/>
              </a:solidFill>
              <a:latin typeface="等线" panose="020F0502020204030204"/>
              <a:ea typeface="等线" panose="02010600030101010101" pitchFamily="2" charset="-122"/>
            </a:endParaRPr>
          </a:p>
        </p:txBody>
      </p:sp>
      <p:cxnSp>
        <p:nvCxnSpPr>
          <p:cNvPr id="36" name="直接箭头连接符 35">
            <a:extLst>
              <a:ext uri="{FF2B5EF4-FFF2-40B4-BE49-F238E27FC236}">
                <a16:creationId xmlns:a16="http://schemas.microsoft.com/office/drawing/2014/main" id="{D0EA6157-FCEA-4BBB-B43C-D4866913E528}"/>
              </a:ext>
            </a:extLst>
          </p:cNvPr>
          <p:cNvCxnSpPr>
            <a:cxnSpLocks/>
          </p:cNvCxnSpPr>
          <p:nvPr/>
        </p:nvCxnSpPr>
        <p:spPr>
          <a:xfrm>
            <a:off x="19650692" y="9224011"/>
            <a:ext cx="1008473" cy="8436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3F06728-93B6-46D7-869D-140FB2D74262}"/>
              </a:ext>
            </a:extLst>
          </p:cNvPr>
          <p:cNvSpPr txBox="1"/>
          <p:nvPr/>
        </p:nvSpPr>
        <p:spPr>
          <a:xfrm>
            <a:off x="20855725" y="9985240"/>
            <a:ext cx="2893636" cy="707758"/>
          </a:xfrm>
          <a:prstGeom prst="rect">
            <a:avLst/>
          </a:prstGeom>
          <a:noFill/>
        </p:spPr>
        <p:txBody>
          <a:bodyPr wrap="square" rtlCol="0">
            <a:spAutoFit/>
          </a:bodyPr>
          <a:lstStyle/>
          <a:p>
            <a:pPr defTabSz="3656686"/>
            <a:r>
              <a:rPr lang="en-US" altLang="zh-CN" sz="3999" kern="1200" dirty="0">
                <a:solidFill>
                  <a:srgbClr val="FF0000"/>
                </a:solidFill>
                <a:latin typeface="Montserrat" panose="02010600030101010101" charset="0"/>
                <a:ea typeface="字魂59号-创粗黑" panose="00000500000000000000" charset="-122"/>
                <a:cs typeface="+mn-cs"/>
              </a:rPr>
              <a:t>Unread</a:t>
            </a:r>
            <a:endParaRPr lang="zh-CN" altLang="en-US" sz="3999" kern="1200" dirty="0">
              <a:solidFill>
                <a:srgbClr val="FF0000"/>
              </a:solidFill>
              <a:latin typeface="Montserrat" panose="02010600030101010101" charset="0"/>
              <a:ea typeface="字魂59号-创粗黑" panose="00000500000000000000" charset="-122"/>
              <a:cs typeface="+mn-cs"/>
            </a:endParaRPr>
          </a:p>
        </p:txBody>
      </p:sp>
      <p:grpSp>
        <p:nvGrpSpPr>
          <p:cNvPr id="18" name="组合 17">
            <a:extLst>
              <a:ext uri="{FF2B5EF4-FFF2-40B4-BE49-F238E27FC236}">
                <a16:creationId xmlns:a16="http://schemas.microsoft.com/office/drawing/2014/main" id="{FC0A1297-68F2-4E5B-8C7C-BB91E021E0C8}"/>
              </a:ext>
            </a:extLst>
          </p:cNvPr>
          <p:cNvGrpSpPr/>
          <p:nvPr/>
        </p:nvGrpSpPr>
        <p:grpSpPr>
          <a:xfrm>
            <a:off x="930201" y="571560"/>
            <a:ext cx="6635705" cy="1323439"/>
            <a:chOff x="930201" y="571560"/>
            <a:chExt cx="6635705" cy="1323439"/>
          </a:xfrm>
        </p:grpSpPr>
        <p:sp>
          <p:nvSpPr>
            <p:cNvPr id="19" name="椭圆 18">
              <a:extLst>
                <a:ext uri="{FF2B5EF4-FFF2-40B4-BE49-F238E27FC236}">
                  <a16:creationId xmlns:a16="http://schemas.microsoft.com/office/drawing/2014/main" id="{E8F341B4-6E58-41F1-9C19-93D1B9191A10}"/>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20" name="文本框 19">
              <a:extLst>
                <a:ext uri="{FF2B5EF4-FFF2-40B4-BE49-F238E27FC236}">
                  <a16:creationId xmlns:a16="http://schemas.microsoft.com/office/drawing/2014/main" id="{01118B31-29B4-48D7-85AB-9BD6D264C614}"/>
                </a:ext>
              </a:extLst>
            </p:cNvPr>
            <p:cNvSpPr txBox="1"/>
            <p:nvPr/>
          </p:nvSpPr>
          <p:spPr>
            <a:xfrm>
              <a:off x="2213159" y="571560"/>
              <a:ext cx="5352747" cy="1323439"/>
            </a:xfrm>
            <a:prstGeom prst="rect">
              <a:avLst/>
            </a:prstGeom>
            <a:noFill/>
          </p:spPr>
          <p:txBody>
            <a:bodyPr wrap="none" rtlCol="0">
              <a:spAutoFit/>
            </a:bodyPr>
            <a:lstStyle/>
            <a:p>
              <a:pPr defTabSz="1828343"/>
              <a:r>
                <a:rPr lang="en-US" altLang="zh-CN" sz="8000" kern="1200" dirty="0">
                  <a:solidFill>
                    <a:srgbClr val="44546A"/>
                  </a:solidFill>
                  <a:latin typeface="Montserrat" panose="02010600030101010101" charset="0"/>
                  <a:ea typeface="字魂58号-创中黑" panose="00000500000000000000" pitchFamily="2" charset="-122"/>
                  <a:cs typeface="+mn-cs"/>
                </a:rPr>
                <a:t>UI-Design</a:t>
              </a:r>
              <a:endParaRPr lang="zh-CN" altLang="en-US" sz="8000" kern="1200" dirty="0">
                <a:solidFill>
                  <a:srgbClr val="44546A"/>
                </a:solidFill>
                <a:latin typeface="Montserrat" panose="02010600030101010101" charset="0"/>
                <a:ea typeface="字魂58号-创中黑" panose="00000500000000000000" pitchFamily="2" charset="-122"/>
                <a:cs typeface="+mn-cs"/>
              </a:endParaRPr>
            </a:p>
          </p:txBody>
        </p:sp>
      </p:grpSp>
      <p:sp>
        <p:nvSpPr>
          <p:cNvPr id="22" name="Rectangle 26">
            <a:extLst>
              <a:ext uri="{FF2B5EF4-FFF2-40B4-BE49-F238E27FC236}">
                <a16:creationId xmlns:a16="http://schemas.microsoft.com/office/drawing/2014/main" id="{53C10933-B34F-48BD-B955-C1B614771B0F}"/>
              </a:ext>
            </a:extLst>
          </p:cNvPr>
          <p:cNvSpPr/>
          <p:nvPr/>
        </p:nvSpPr>
        <p:spPr>
          <a:xfrm>
            <a:off x="628289" y="2199760"/>
            <a:ext cx="143438" cy="136743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656686"/>
            <a:endParaRPr lang="en-US" sz="2399" kern="1200">
              <a:solidFill>
                <a:prstClr val="black">
                  <a:lumMod val="65000"/>
                  <a:lumOff val="35000"/>
                </a:prstClr>
              </a:solidFill>
              <a:latin typeface="字魂59号-创粗黑" panose="00000500000000000000" charset="-122"/>
              <a:ea typeface="字魂59号-创粗黑" panose="00000500000000000000" charset="-122"/>
            </a:endParaRPr>
          </a:p>
        </p:txBody>
      </p:sp>
    </p:spTree>
    <p:extLst>
      <p:ext uri="{BB962C8B-B14F-4D97-AF65-F5344CB8AC3E}">
        <p14:creationId xmlns:p14="http://schemas.microsoft.com/office/powerpoint/2010/main" val="207129295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4717475" y="4949140"/>
            <a:ext cx="14620524" cy="19088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UI CHANGE </a:t>
            </a:r>
          </a:p>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AND EVALUATION</a:t>
            </a:r>
          </a:p>
        </p:txBody>
      </p:sp>
      <p:sp>
        <p:nvSpPr>
          <p:cNvPr id="3" name="Shape 275">
            <a:extLst>
              <a:ext uri="{FF2B5EF4-FFF2-40B4-BE49-F238E27FC236}">
                <a16:creationId xmlns:a16="http://schemas.microsoft.com/office/drawing/2014/main" id="{7A54EA6E-069E-4E0B-AD81-93DBAF2D160D}"/>
              </a:ext>
            </a:extLst>
          </p:cNvPr>
          <p:cNvSpPr txBox="1"/>
          <p:nvPr/>
        </p:nvSpPr>
        <p:spPr>
          <a:xfrm>
            <a:off x="7699965" y="2989529"/>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96127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917400" y="5988230"/>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0" i="1" dirty="0">
                <a:solidFill>
                  <a:schemeClr val="dk2"/>
                </a:solidFill>
                <a:latin typeface="Montserrat" panose="02000505000000020004"/>
                <a:ea typeface="Montserrat" panose="02000505000000020004"/>
                <a:cs typeface="Montserrat" panose="02000505000000020004"/>
                <a:sym typeface="Montserrat" panose="02000505000000020004"/>
              </a:rPr>
              <a:t>CONTENTS</a:t>
            </a:r>
          </a:p>
        </p:txBody>
      </p:sp>
      <p:sp>
        <p:nvSpPr>
          <p:cNvPr id="3" name="Shape 275">
            <a:extLst>
              <a:ext uri="{FF2B5EF4-FFF2-40B4-BE49-F238E27FC236}">
                <a16:creationId xmlns:a16="http://schemas.microsoft.com/office/drawing/2014/main" id="{7A54EA6E-069E-4E0B-AD81-93DBAF2D160D}"/>
              </a:ext>
            </a:extLst>
          </p:cNvPr>
          <p:cNvSpPr txBox="1"/>
          <p:nvPr/>
        </p:nvSpPr>
        <p:spPr>
          <a:xfrm>
            <a:off x="7845439" y="289812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r>
              <a:rPr lang="en-US" sz="6600" dirty="0">
                <a:solidFill>
                  <a:srgbClr val="44546A"/>
                </a:solidFill>
                <a:latin typeface="Montserrat" panose="02000505000000020004"/>
                <a:ea typeface="Montserrat" panose="02000505000000020004"/>
                <a:cs typeface="Montserrat" panose="02000505000000020004"/>
                <a:sym typeface="Montserrat" panose="02000505000000020004"/>
              </a:rPr>
              <a:t>Backgro</a:t>
            </a: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und</a:t>
            </a:r>
          </a:p>
        </p:txBody>
      </p:sp>
      <p:sp>
        <p:nvSpPr>
          <p:cNvPr id="4" name="Shape 275">
            <a:extLst>
              <a:ext uri="{FF2B5EF4-FFF2-40B4-BE49-F238E27FC236}">
                <a16:creationId xmlns:a16="http://schemas.microsoft.com/office/drawing/2014/main" id="{F1C7AC04-63E0-4A14-B299-B0E5BBE7E89C}"/>
              </a:ext>
            </a:extLst>
          </p:cNvPr>
          <p:cNvSpPr txBox="1"/>
          <p:nvPr/>
        </p:nvSpPr>
        <p:spPr>
          <a:xfrm>
            <a:off x="6445377" y="4613782"/>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Tasks</a:t>
            </a:r>
          </a:p>
        </p:txBody>
      </p:sp>
      <p:sp>
        <p:nvSpPr>
          <p:cNvPr id="5" name="Shape 275">
            <a:extLst>
              <a:ext uri="{FF2B5EF4-FFF2-40B4-BE49-F238E27FC236}">
                <a16:creationId xmlns:a16="http://schemas.microsoft.com/office/drawing/2014/main" id="{43D9EDB0-4FD6-45B2-A808-A0C84BB1AAD5}"/>
              </a:ext>
            </a:extLst>
          </p:cNvPr>
          <p:cNvSpPr txBox="1"/>
          <p:nvPr/>
        </p:nvSpPr>
        <p:spPr>
          <a:xfrm>
            <a:off x="7292664" y="632943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UI design</a:t>
            </a:r>
          </a:p>
        </p:txBody>
      </p:sp>
      <p:sp>
        <p:nvSpPr>
          <p:cNvPr id="6" name="Shape 275">
            <a:extLst>
              <a:ext uri="{FF2B5EF4-FFF2-40B4-BE49-F238E27FC236}">
                <a16:creationId xmlns:a16="http://schemas.microsoft.com/office/drawing/2014/main" id="{65C9C81B-5E4E-4BF6-8C3A-5AB1B9189715}"/>
              </a:ext>
            </a:extLst>
          </p:cNvPr>
          <p:cNvSpPr txBox="1"/>
          <p:nvPr/>
        </p:nvSpPr>
        <p:spPr>
          <a:xfrm>
            <a:off x="10095887" y="8045092"/>
            <a:ext cx="11964577" cy="1107995"/>
          </a:xfrm>
          <a:prstGeom prst="rect">
            <a:avLst/>
          </a:prstGeom>
          <a:noFill/>
          <a:ln>
            <a:noFill/>
          </a:ln>
        </p:spPr>
        <p:txBody>
          <a:bodyPr lIns="91425" tIns="45700" rIns="91425" bIns="45700" anchor="t" anchorCtr="0">
            <a:noAutofit/>
          </a:bodyPr>
          <a:lstStyle/>
          <a:p>
            <a:pPr lvl="0" algn="ctr">
              <a:buSzPct val="25000"/>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UI change and evaluation</a:t>
            </a:r>
          </a:p>
        </p:txBody>
      </p:sp>
      <p:sp>
        <p:nvSpPr>
          <p:cNvPr id="12" name="Shape 275">
            <a:extLst>
              <a:ext uri="{FF2B5EF4-FFF2-40B4-BE49-F238E27FC236}">
                <a16:creationId xmlns:a16="http://schemas.microsoft.com/office/drawing/2014/main" id="{8879652A-1769-4742-8543-8C6310B08F9D}"/>
              </a:ext>
            </a:extLst>
          </p:cNvPr>
          <p:cNvSpPr txBox="1"/>
          <p:nvPr/>
        </p:nvSpPr>
        <p:spPr>
          <a:xfrm>
            <a:off x="8414882" y="9809863"/>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F</a:t>
            </a: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inal interface</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91959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4878563" y="2883867"/>
            <a:ext cx="14620524" cy="19088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UI CHANGE </a:t>
            </a:r>
          </a:p>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AND EVALUATION</a:t>
            </a:r>
          </a:p>
        </p:txBody>
      </p:sp>
      <p:sp>
        <p:nvSpPr>
          <p:cNvPr id="3" name="Shape 275">
            <a:extLst>
              <a:ext uri="{FF2B5EF4-FFF2-40B4-BE49-F238E27FC236}">
                <a16:creationId xmlns:a16="http://schemas.microsoft.com/office/drawing/2014/main" id="{7A54EA6E-069E-4E0B-AD81-93DBAF2D160D}"/>
              </a:ext>
            </a:extLst>
          </p:cNvPr>
          <p:cNvSpPr txBox="1"/>
          <p:nvPr/>
        </p:nvSpPr>
        <p:spPr>
          <a:xfrm>
            <a:off x="7658402" y="288386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文本框 3">
            <a:extLst>
              <a:ext uri="{FF2B5EF4-FFF2-40B4-BE49-F238E27FC236}">
                <a16:creationId xmlns:a16="http://schemas.microsoft.com/office/drawing/2014/main" id="{69EBB2D3-F1CC-4928-8957-711885957F9A}"/>
              </a:ext>
            </a:extLst>
          </p:cNvPr>
          <p:cNvSpPr txBox="1"/>
          <p:nvPr/>
        </p:nvSpPr>
        <p:spPr>
          <a:xfrm>
            <a:off x="7356764" y="8186971"/>
            <a:ext cx="12573000" cy="1785104"/>
          </a:xfrm>
          <a:prstGeom prst="rect">
            <a:avLst/>
          </a:prstGeom>
          <a:noFill/>
        </p:spPr>
        <p:txBody>
          <a:bodyPr wrap="square" rtlCol="0">
            <a:spAutoFit/>
          </a:bodyPr>
          <a:lstStyle/>
          <a:p>
            <a:r>
              <a:rPr lang="en-US" altLang="zh-CN" sz="9600" i="1" dirty="0">
                <a:solidFill>
                  <a:schemeClr val="dk2"/>
                </a:solidFill>
                <a:latin typeface="Montserrat" panose="02000505000000020004"/>
                <a:ea typeface="Montserrat" panose="02000505000000020004"/>
                <a:cs typeface="Montserrat" panose="02000505000000020004"/>
                <a:sym typeface="Montserrat" panose="02000505000000020004"/>
              </a:rPr>
              <a:t>Based on Task</a:t>
            </a:r>
            <a:r>
              <a:rPr lang="en-US" altLang="zh-CN" sz="9600" i="1" dirty="0">
                <a:solidFill>
                  <a:schemeClr val="dk2"/>
                </a:solidFill>
                <a:latin typeface="Arial Rounded MT Bold" panose="020F0704030504030204" pitchFamily="34" charset="0"/>
                <a:ea typeface="Montserrat" panose="02000505000000020004"/>
                <a:cs typeface="Montserrat" panose="02000505000000020004"/>
                <a:sym typeface="Montserrat" panose="02000505000000020004"/>
              </a:rPr>
              <a:t>1</a:t>
            </a:r>
          </a:p>
          <a:p>
            <a:endParaRPr lang="zh-CN" altLang="en-US" dirty="0"/>
          </a:p>
        </p:txBody>
      </p:sp>
      <p:sp>
        <p:nvSpPr>
          <p:cNvPr id="5" name="矩形 4">
            <a:extLst>
              <a:ext uri="{FF2B5EF4-FFF2-40B4-BE49-F238E27FC236}">
                <a16:creationId xmlns:a16="http://schemas.microsoft.com/office/drawing/2014/main" id="{FB7DDC45-074A-4041-8A78-E0B8748A83AE}"/>
              </a:ext>
            </a:extLst>
          </p:cNvPr>
          <p:cNvSpPr/>
          <p:nvPr/>
        </p:nvSpPr>
        <p:spPr>
          <a:xfrm>
            <a:off x="15227383" y="10547684"/>
            <a:ext cx="7990426" cy="1208023"/>
          </a:xfrm>
          <a:prstGeom prst="rect">
            <a:avLst/>
          </a:prstGeom>
        </p:spPr>
        <p:txBody>
          <a:bodyPr wrap="square" lIns="68580" tIns="34290" rIns="68580" bIns="34290">
            <a:spAutoFit/>
          </a:bodyPr>
          <a:lstStyle/>
          <a:p>
            <a:pPr>
              <a:defRPr/>
            </a:pPr>
            <a:r>
              <a:rPr lang="en-US" altLang="zh-CN" sz="2000" spc="225" dirty="0">
                <a:solidFill>
                  <a:srgbClr val="292929"/>
                </a:solidFill>
                <a:latin typeface="字魂58号-创中黑" panose="00000500000000000000" pitchFamily="2" charset="-122"/>
                <a:ea typeface="字魂58号-创中黑" panose="00000500000000000000" pitchFamily="2" charset="-122"/>
                <a:cs typeface="+mn-ea"/>
                <a:sym typeface="+mn-lt"/>
              </a:rPr>
              <a:t>	</a:t>
            </a: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---Zhuang </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Zhenhua</a:t>
            </a:r>
            <a:endPar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endParaRPr>
          </a:p>
        </p:txBody>
      </p:sp>
    </p:spTree>
    <p:extLst>
      <p:ext uri="{BB962C8B-B14F-4D97-AF65-F5344CB8AC3E}">
        <p14:creationId xmlns:p14="http://schemas.microsoft.com/office/powerpoint/2010/main" val="1922318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5" name="图片 4">
            <a:extLst>
              <a:ext uri="{FF2B5EF4-FFF2-40B4-BE49-F238E27FC236}">
                <a16:creationId xmlns:a16="http://schemas.microsoft.com/office/drawing/2014/main" id="{8C9C2DBD-5564-4FDA-BB5C-4C8FBF1772EF}"/>
              </a:ext>
            </a:extLst>
          </p:cNvPr>
          <p:cNvPicPr>
            <a:picLocks noChangeAspect="1"/>
          </p:cNvPicPr>
          <p:nvPr/>
        </p:nvPicPr>
        <p:blipFill>
          <a:blip r:embed="rId3"/>
          <a:stretch>
            <a:fillRect/>
          </a:stretch>
        </p:blipFill>
        <p:spPr>
          <a:xfrm>
            <a:off x="905578" y="2635577"/>
            <a:ext cx="4876239" cy="10529222"/>
          </a:xfrm>
          <a:prstGeom prst="rect">
            <a:avLst/>
          </a:prstGeom>
        </p:spPr>
      </p:pic>
      <p:sp>
        <p:nvSpPr>
          <p:cNvPr id="275" name="Shape 275"/>
          <p:cNvSpPr txBox="1"/>
          <p:nvPr/>
        </p:nvSpPr>
        <p:spPr>
          <a:xfrm>
            <a:off x="11822147" y="953074"/>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78" name="Shape 278"/>
          <p:cNvSpPr txBox="1"/>
          <p:nvPr/>
        </p:nvSpPr>
        <p:spPr>
          <a:xfrm>
            <a:off x="6621502" y="2844518"/>
            <a:ext cx="11134645" cy="5145925"/>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Problem 1</a:t>
            </a:r>
          </a:p>
          <a:p>
            <a:pPr lvl="0" algn="just">
              <a:lnSpc>
                <a:spcPct val="150000"/>
              </a:lnSpc>
              <a:buSzPct val="25000"/>
            </a:pPr>
            <a:r>
              <a:rPr lang="en-US" sz="3200" dirty="0">
                <a:latin typeface="Montserrat" panose="02000505000000020004"/>
                <a:ea typeface="Montserrat" panose="02000505000000020004"/>
                <a:cs typeface="Montserrat" panose="02000505000000020004"/>
                <a:sym typeface="Montserrat" panose="02000505000000020004"/>
              </a:rPr>
              <a:t>    </a:t>
            </a: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You look for buttons in the bottom menu bar that may contain releasing activities function, but find that only the activity bar looks more likely. After clicking it you discover it is not, so you feel very upset.</a:t>
            </a:r>
          </a:p>
        </p:txBody>
      </p:sp>
      <p:sp>
        <p:nvSpPr>
          <p:cNvPr id="279" name="Shape 279"/>
          <p:cNvSpPr txBox="1"/>
          <p:nvPr/>
        </p:nvSpPr>
        <p:spPr>
          <a:xfrm>
            <a:off x="6729826" y="2125570"/>
            <a:ext cx="11134646" cy="91953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Task 1:   Release your first activity</a:t>
            </a:r>
          </a:p>
        </p:txBody>
      </p:sp>
      <p:pic>
        <p:nvPicPr>
          <p:cNvPr id="19" name="图片 18">
            <a:extLst>
              <a:ext uri="{FF2B5EF4-FFF2-40B4-BE49-F238E27FC236}">
                <a16:creationId xmlns:a16="http://schemas.microsoft.com/office/drawing/2014/main" id="{1E5C00A2-632C-4066-9F47-AE766BCB500C}"/>
              </a:ext>
            </a:extLst>
          </p:cNvPr>
          <p:cNvPicPr>
            <a:picLocks noChangeAspect="1"/>
          </p:cNvPicPr>
          <p:nvPr/>
        </p:nvPicPr>
        <p:blipFill>
          <a:blip r:embed="rId4"/>
          <a:stretch>
            <a:fillRect/>
          </a:stretch>
        </p:blipFill>
        <p:spPr>
          <a:xfrm>
            <a:off x="18471986" y="2844518"/>
            <a:ext cx="5000086" cy="10375955"/>
          </a:xfrm>
          <a:prstGeom prst="rect">
            <a:avLst/>
          </a:prstGeom>
        </p:spPr>
      </p:pic>
      <p:sp>
        <p:nvSpPr>
          <p:cNvPr id="3" name="矩形: 圆角 2">
            <a:extLst>
              <a:ext uri="{FF2B5EF4-FFF2-40B4-BE49-F238E27FC236}">
                <a16:creationId xmlns:a16="http://schemas.microsoft.com/office/drawing/2014/main" id="{ED5646F9-C13F-45F9-A754-C157FA94C657}"/>
              </a:ext>
            </a:extLst>
          </p:cNvPr>
          <p:cNvSpPr/>
          <p:nvPr/>
        </p:nvSpPr>
        <p:spPr>
          <a:xfrm>
            <a:off x="598826" y="12208928"/>
            <a:ext cx="5509592" cy="125179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28FB37C1-D25E-4060-89D8-B3E45CE9BA79}"/>
              </a:ext>
            </a:extLst>
          </p:cNvPr>
          <p:cNvSpPr/>
          <p:nvPr/>
        </p:nvSpPr>
        <p:spPr>
          <a:xfrm>
            <a:off x="4641710" y="2744206"/>
            <a:ext cx="1411548" cy="1251796"/>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2" name="流程图: 接点 31">
            <a:extLst>
              <a:ext uri="{FF2B5EF4-FFF2-40B4-BE49-F238E27FC236}">
                <a16:creationId xmlns:a16="http://schemas.microsoft.com/office/drawing/2014/main" id="{8CDC5D03-3698-4F90-8DB1-C7A530A86C62}"/>
              </a:ext>
            </a:extLst>
          </p:cNvPr>
          <p:cNvSpPr/>
          <p:nvPr/>
        </p:nvSpPr>
        <p:spPr>
          <a:xfrm>
            <a:off x="20266255" y="12107996"/>
            <a:ext cx="1411548" cy="1251796"/>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0C5797D-F896-41DE-8885-10D7BF5E3D45}"/>
              </a:ext>
            </a:extLst>
          </p:cNvPr>
          <p:cNvSpPr txBox="1"/>
          <p:nvPr/>
        </p:nvSpPr>
        <p:spPr>
          <a:xfrm>
            <a:off x="6389331" y="12635698"/>
            <a:ext cx="4288675" cy="584775"/>
          </a:xfrm>
          <a:prstGeom prst="rect">
            <a:avLst/>
          </a:prstGeom>
          <a:noFill/>
        </p:spPr>
        <p:txBody>
          <a:bodyPr wrap="square" rtlCol="0" anchor="t">
            <a:spAutoFit/>
          </a:bodyPr>
          <a:lstStyle/>
          <a:p>
            <a:r>
              <a:rPr lang="en-US" sz="3200" b="1" spc="130" dirty="0">
                <a:solidFill>
                  <a:srgbClr val="44546A"/>
                </a:solidFill>
                <a:latin typeface="Montserrat" panose="02010600030101010101" charset="0"/>
                <a:ea typeface="微软雅黑" panose="020B0503020204020204" charset="-122"/>
                <a:sym typeface="+mn-ea"/>
              </a:rPr>
              <a:t>      Homepage</a:t>
            </a:r>
          </a:p>
        </p:txBody>
      </p:sp>
      <p:sp>
        <p:nvSpPr>
          <p:cNvPr id="34" name="文本框 33">
            <a:extLst>
              <a:ext uri="{FF2B5EF4-FFF2-40B4-BE49-F238E27FC236}">
                <a16:creationId xmlns:a16="http://schemas.microsoft.com/office/drawing/2014/main" id="{7CEBEA4B-7C58-4BD8-9336-10B5E639335A}"/>
              </a:ext>
            </a:extLst>
          </p:cNvPr>
          <p:cNvSpPr txBox="1"/>
          <p:nvPr/>
        </p:nvSpPr>
        <p:spPr>
          <a:xfrm>
            <a:off x="14004056" y="12568608"/>
            <a:ext cx="3385222" cy="584775"/>
          </a:xfrm>
          <a:prstGeom prst="rect">
            <a:avLst/>
          </a:prstGeom>
          <a:noFill/>
        </p:spPr>
        <p:txBody>
          <a:bodyPr wrap="none" rtlCol="0" anchor="t">
            <a:spAutoFit/>
          </a:bodyPr>
          <a:lstStyle/>
          <a:p>
            <a:r>
              <a:rPr lang="en-US" sz="3200" spc="130" dirty="0">
                <a:solidFill>
                  <a:srgbClr val="404040"/>
                </a:solidFill>
                <a:latin typeface="Montserrat" panose="02010600030101010101" charset="0"/>
                <a:ea typeface="微软雅黑" panose="020B0503020204020204" charset="-122"/>
                <a:sym typeface="+mn-ea"/>
              </a:rPr>
              <a:t>      </a:t>
            </a:r>
            <a:r>
              <a:rPr lang="en-US" sz="3200" b="1" spc="130" dirty="0">
                <a:solidFill>
                  <a:srgbClr val="44546A"/>
                </a:solidFill>
                <a:latin typeface="Montserrat" panose="02010600030101010101" charset="0"/>
                <a:ea typeface="微软雅黑" panose="020B0503020204020204" charset="-122"/>
                <a:sym typeface="+mn-ea"/>
              </a:rPr>
              <a:t>Homepage</a:t>
            </a:r>
          </a:p>
        </p:txBody>
      </p:sp>
      <p:sp>
        <p:nvSpPr>
          <p:cNvPr id="13" name="Shape 278">
            <a:extLst>
              <a:ext uri="{FF2B5EF4-FFF2-40B4-BE49-F238E27FC236}">
                <a16:creationId xmlns:a16="http://schemas.microsoft.com/office/drawing/2014/main" id="{AEE99559-8202-4064-ADF1-1DB8B3865FC7}"/>
              </a:ext>
            </a:extLst>
          </p:cNvPr>
          <p:cNvSpPr txBox="1"/>
          <p:nvPr/>
        </p:nvSpPr>
        <p:spPr>
          <a:xfrm>
            <a:off x="6729826" y="9206972"/>
            <a:ext cx="10184642" cy="3001956"/>
          </a:xfrm>
          <a:prstGeom prst="rect">
            <a:avLst/>
          </a:prstGeom>
          <a:noFill/>
          <a:ln>
            <a:noFill/>
          </a:ln>
        </p:spPr>
        <p:txBody>
          <a:bodyPr lIns="91425" tIns="45700" rIns="91425" bIns="45700" anchor="t" anchorCtr="0">
            <a:noAutofit/>
          </a:bodyPr>
          <a:lstStyle/>
          <a:p>
            <a:pPr marL="0" marR="0" lvl="0" indent="0" algn="just" rtl="0">
              <a:lnSpc>
                <a:spcPct val="125000"/>
              </a:lnSpc>
              <a:spcBef>
                <a:spcPts val="0"/>
              </a:spcBef>
              <a:buSzPct val="25000"/>
              <a:buNone/>
            </a:pPr>
            <a:r>
              <a:rPr lang="en-US" altLang="zh-CN" sz="4400" dirty="0">
                <a:solidFill>
                  <a:srgbClr val="44546A"/>
                </a:solidFill>
                <a:latin typeface="Montserrat" panose="02000505000000020004"/>
                <a:ea typeface="Montserrat" panose="02000505000000020004"/>
                <a:cs typeface="Montserrat" panose="02000505000000020004"/>
                <a:sym typeface="Montserrat" panose="02000505000000020004"/>
              </a:rPr>
              <a:t>Update 1</a:t>
            </a:r>
          </a:p>
          <a:p>
            <a:pPr lvl="0" algn="just">
              <a:lnSpc>
                <a:spcPct val="125000"/>
              </a:lnSpc>
              <a:buSzPct val="25000"/>
            </a:pPr>
            <a:r>
              <a:rPr lang="zh-CN" altLang="en-US" sz="4400" dirty="0">
                <a:solidFill>
                  <a:srgbClr val="44546A"/>
                </a:solidFill>
                <a:latin typeface="Montserrat" panose="02000505000000020004"/>
                <a:ea typeface="Montserrat" panose="02000505000000020004"/>
                <a:cs typeface="Montserrat" panose="02000505000000020004"/>
                <a:sym typeface="Montserrat" panose="02000505000000020004"/>
              </a:rPr>
              <a:t>   </a:t>
            </a:r>
            <a:r>
              <a:rPr lang="en-US" altLang="zh-CN"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Therefore, we adjust the releasing activity button to the middle of the menu bar for easier searching.</a:t>
            </a:r>
            <a:endPar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endParaRPr>
          </a:p>
        </p:txBody>
      </p:sp>
      <p:cxnSp>
        <p:nvCxnSpPr>
          <p:cNvPr id="7" name="直接箭头连接符 6">
            <a:extLst>
              <a:ext uri="{FF2B5EF4-FFF2-40B4-BE49-F238E27FC236}">
                <a16:creationId xmlns:a16="http://schemas.microsoft.com/office/drawing/2014/main" id="{D7611D06-2CCB-48AB-88DE-C4EE6409EDA1}"/>
              </a:ext>
            </a:extLst>
          </p:cNvPr>
          <p:cNvCxnSpPr>
            <a:cxnSpLocks/>
          </p:cNvCxnSpPr>
          <p:nvPr/>
        </p:nvCxnSpPr>
        <p:spPr>
          <a:xfrm>
            <a:off x="5781817" y="3625385"/>
            <a:ext cx="14665113" cy="864389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F946853-069A-4664-8D32-FA6DA1BA5F32}"/>
              </a:ext>
            </a:extLst>
          </p:cNvPr>
          <p:cNvSpPr txBox="1"/>
          <p:nvPr/>
        </p:nvSpPr>
        <p:spPr>
          <a:xfrm>
            <a:off x="6717867" y="7505616"/>
            <a:ext cx="10934719" cy="1484765"/>
          </a:xfrm>
          <a:prstGeom prst="rect">
            <a:avLst/>
          </a:prstGeom>
          <a:noFill/>
        </p:spPr>
        <p:txBody>
          <a:bodyPr wrap="square" rtlCol="0">
            <a:spAutoFit/>
          </a:bodyPr>
          <a:lstStyle/>
          <a:p>
            <a:pPr>
              <a:lnSpc>
                <a:spcPct val="150000"/>
              </a:lnSpc>
            </a:pPr>
            <a:r>
              <a:rPr kumimoji="0" lang="en-US" altLang="zh-CN" sz="3200" b="0" i="0" u="none" strike="noStrike" kern="0" cap="none" spc="0" normalizeH="0" baseline="0" noProof="0" dirty="0">
                <a:ln>
                  <a:noFill/>
                </a:ln>
                <a:solidFill>
                  <a:srgbClr val="44546A"/>
                </a:solidFill>
                <a:effectLst/>
                <a:uLnTx/>
                <a:uFillTx/>
                <a:latin typeface="Montserrat" panose="02000505000000020004"/>
                <a:ea typeface="Montserrat" panose="02000505000000020004"/>
                <a:cs typeface="Montserrat" panose="02000505000000020004"/>
                <a:sym typeface="Montserrat" panose="02000505000000020004"/>
              </a:rPr>
              <a:t>    </a:t>
            </a:r>
            <a:r>
              <a:rPr kumimoji="0" lang="en-US" altLang="zh-CN" sz="3200" b="0" i="0" u="none" strike="noStrike" kern="0" cap="none" spc="0" normalizeH="0" baseline="0" noProof="0" dirty="0">
                <a:ln>
                  <a:noFill/>
                </a:ln>
                <a:solidFill>
                  <a:schemeClr val="tx1">
                    <a:lumMod val="50000"/>
                    <a:lumOff val="50000"/>
                  </a:schemeClr>
                </a:solidFill>
                <a:effectLst/>
                <a:uLnTx/>
                <a:uFillTx/>
                <a:latin typeface="Montserrat" panose="02000505000000020004"/>
                <a:ea typeface="Montserrat" panose="02000505000000020004"/>
                <a:cs typeface="Montserrat" panose="02000505000000020004"/>
                <a:sym typeface="Montserrat" panose="02000505000000020004"/>
              </a:rPr>
              <a:t>It turns out that the releasing activity button is in the upper right corner.</a:t>
            </a:r>
            <a:endParaRPr lang="zh-CN" altLang="en-US" dirty="0">
              <a:solidFill>
                <a:schemeClr val="tx1">
                  <a:lumMod val="50000"/>
                  <a:lumOff val="50000"/>
                </a:schemeClr>
              </a:solidFill>
            </a:endParaRPr>
          </a:p>
        </p:txBody>
      </p:sp>
      <p:grpSp>
        <p:nvGrpSpPr>
          <p:cNvPr id="18" name="组合 17">
            <a:extLst>
              <a:ext uri="{FF2B5EF4-FFF2-40B4-BE49-F238E27FC236}">
                <a16:creationId xmlns:a16="http://schemas.microsoft.com/office/drawing/2014/main" id="{1B81487F-AB96-4750-9509-3EDFC3BE3D6E}"/>
              </a:ext>
            </a:extLst>
          </p:cNvPr>
          <p:cNvGrpSpPr/>
          <p:nvPr/>
        </p:nvGrpSpPr>
        <p:grpSpPr>
          <a:xfrm>
            <a:off x="930201" y="551201"/>
            <a:ext cx="13892610" cy="1323439"/>
            <a:chOff x="930201" y="551201"/>
            <a:chExt cx="13892610" cy="1323439"/>
          </a:xfrm>
        </p:grpSpPr>
        <p:sp>
          <p:nvSpPr>
            <p:cNvPr id="20" name="椭圆 19">
              <a:extLst>
                <a:ext uri="{FF2B5EF4-FFF2-40B4-BE49-F238E27FC236}">
                  <a16:creationId xmlns:a16="http://schemas.microsoft.com/office/drawing/2014/main" id="{74711FC4-4986-40F9-BE3C-D5F4052B3301}"/>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21" name="文本框 20">
              <a:extLst>
                <a:ext uri="{FF2B5EF4-FFF2-40B4-BE49-F238E27FC236}">
                  <a16:creationId xmlns:a16="http://schemas.microsoft.com/office/drawing/2014/main" id="{A8E21DA2-D033-40C2-826C-B16F65E09E12}"/>
                </a:ext>
              </a:extLst>
            </p:cNvPr>
            <p:cNvSpPr txBox="1"/>
            <p:nvPr/>
          </p:nvSpPr>
          <p:spPr>
            <a:xfrm>
              <a:off x="2290213" y="551201"/>
              <a:ext cx="12532598" cy="1323439"/>
            </a:xfrm>
            <a:prstGeom prst="rect">
              <a:avLst/>
            </a:prstGeom>
            <a:noFill/>
          </p:spPr>
          <p:txBody>
            <a:bodyPr wrap="none" rtlCol="0">
              <a:spAutoFit/>
            </a:bodyPr>
            <a:lstStyle/>
            <a:p>
              <a:pPr marL="0" marR="0" lvl="0" indent="0" algn="ctr" rtl="0">
                <a:spcBef>
                  <a:spcPts val="0"/>
                </a:spcBef>
                <a:buSzPct val="25000"/>
                <a:buNone/>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Cognitive walkthroughs</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4" grpId="0" animBg="1"/>
      <p:bldP spid="32" grpId="0" animBg="1"/>
      <p:bldP spid="34" grpId="0"/>
      <p:bldP spid="13"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5" name="图片 4">
            <a:extLst>
              <a:ext uri="{FF2B5EF4-FFF2-40B4-BE49-F238E27FC236}">
                <a16:creationId xmlns:a16="http://schemas.microsoft.com/office/drawing/2014/main" id="{0CC7FFC2-9430-4740-828E-0640FC22D607}"/>
              </a:ext>
            </a:extLst>
          </p:cNvPr>
          <p:cNvPicPr>
            <a:picLocks noChangeAspect="1"/>
          </p:cNvPicPr>
          <p:nvPr/>
        </p:nvPicPr>
        <p:blipFill>
          <a:blip r:embed="rId3"/>
          <a:stretch>
            <a:fillRect/>
          </a:stretch>
        </p:blipFill>
        <p:spPr>
          <a:xfrm>
            <a:off x="1025366" y="3297096"/>
            <a:ext cx="4073101" cy="8825052"/>
          </a:xfrm>
          <a:prstGeom prst="rect">
            <a:avLst/>
          </a:prstGeom>
        </p:spPr>
      </p:pic>
      <p:sp>
        <p:nvSpPr>
          <p:cNvPr id="6" name="箭头: 下 5">
            <a:extLst>
              <a:ext uri="{FF2B5EF4-FFF2-40B4-BE49-F238E27FC236}">
                <a16:creationId xmlns:a16="http://schemas.microsoft.com/office/drawing/2014/main" id="{4DD91161-C047-4FF5-8566-77EE396B4183}"/>
              </a:ext>
            </a:extLst>
          </p:cNvPr>
          <p:cNvSpPr/>
          <p:nvPr/>
        </p:nvSpPr>
        <p:spPr>
          <a:xfrm rot="5400000">
            <a:off x="4843118" y="10162647"/>
            <a:ext cx="782601" cy="1101034"/>
          </a:xfrm>
          <a:prstGeom prst="downArrow">
            <a:avLst/>
          </a:prstGeom>
          <a:solidFill>
            <a:srgbClr val="F5AB36"/>
          </a:solidFill>
          <a:ln>
            <a:solidFill>
              <a:srgbClr val="F5A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53AD158-CADA-44D1-9D26-503E080EB81A}"/>
              </a:ext>
            </a:extLst>
          </p:cNvPr>
          <p:cNvPicPr>
            <a:picLocks noChangeAspect="1"/>
          </p:cNvPicPr>
          <p:nvPr/>
        </p:nvPicPr>
        <p:blipFill>
          <a:blip r:embed="rId4"/>
          <a:stretch>
            <a:fillRect/>
          </a:stretch>
        </p:blipFill>
        <p:spPr>
          <a:xfrm>
            <a:off x="7007252" y="3273931"/>
            <a:ext cx="4073101" cy="8871381"/>
          </a:xfrm>
          <a:prstGeom prst="rect">
            <a:avLst/>
          </a:prstGeom>
        </p:spPr>
      </p:pic>
      <p:pic>
        <p:nvPicPr>
          <p:cNvPr id="18" name="图片 17">
            <a:extLst>
              <a:ext uri="{FF2B5EF4-FFF2-40B4-BE49-F238E27FC236}">
                <a16:creationId xmlns:a16="http://schemas.microsoft.com/office/drawing/2014/main" id="{8E1471DC-9F28-4D41-B2F0-57297BC33E2F}"/>
              </a:ext>
            </a:extLst>
          </p:cNvPr>
          <p:cNvPicPr>
            <a:picLocks noChangeAspect="1"/>
          </p:cNvPicPr>
          <p:nvPr/>
        </p:nvPicPr>
        <p:blipFill>
          <a:blip r:embed="rId5"/>
          <a:stretch>
            <a:fillRect/>
          </a:stretch>
        </p:blipFill>
        <p:spPr>
          <a:xfrm>
            <a:off x="18500856" y="3367237"/>
            <a:ext cx="4091699" cy="8871381"/>
          </a:xfrm>
          <a:prstGeom prst="rect">
            <a:avLst/>
          </a:prstGeom>
        </p:spPr>
      </p:pic>
      <p:sp>
        <p:nvSpPr>
          <p:cNvPr id="20" name="箭头: 下 19">
            <a:extLst>
              <a:ext uri="{FF2B5EF4-FFF2-40B4-BE49-F238E27FC236}">
                <a16:creationId xmlns:a16="http://schemas.microsoft.com/office/drawing/2014/main" id="{2F7111FE-EAEF-468F-8364-FD52F49B35CA}"/>
              </a:ext>
            </a:extLst>
          </p:cNvPr>
          <p:cNvSpPr/>
          <p:nvPr/>
        </p:nvSpPr>
        <p:spPr>
          <a:xfrm rot="5400000">
            <a:off x="9993639" y="10164885"/>
            <a:ext cx="929735" cy="1243690"/>
          </a:xfrm>
          <a:prstGeom prst="downArrow">
            <a:avLst/>
          </a:prstGeom>
          <a:solidFill>
            <a:srgbClr val="F36D11"/>
          </a:solidFill>
          <a:ln>
            <a:solidFill>
              <a:srgbClr val="F36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E668D89-F0CA-40A1-936D-7007AC86405D}"/>
              </a:ext>
            </a:extLst>
          </p:cNvPr>
          <p:cNvSpPr txBox="1"/>
          <p:nvPr/>
        </p:nvSpPr>
        <p:spPr>
          <a:xfrm>
            <a:off x="1025366" y="12298875"/>
            <a:ext cx="4073101" cy="1138773"/>
          </a:xfrm>
          <a:prstGeom prst="rect">
            <a:avLst/>
          </a:prstGeom>
          <a:noFill/>
        </p:spPr>
        <p:txBody>
          <a:bodyPr wrap="square" rtlCol="0">
            <a:spAutoFit/>
          </a:bodyPr>
          <a:lstStyle/>
          <a:p>
            <a:r>
              <a:rPr lang="en-US" altLang="zh-CN" sz="3600" dirty="0">
                <a:solidFill>
                  <a:srgbClr val="44546A"/>
                </a:solidFill>
              </a:rPr>
              <a:t>        </a:t>
            </a:r>
            <a:r>
              <a:rPr lang="en-US" altLang="zh-CN" sz="3600" b="1" dirty="0">
                <a:solidFill>
                  <a:srgbClr val="44546A"/>
                </a:solidFill>
                <a:latin typeface="Montserrat" panose="02010600030101010101" charset="0"/>
                <a:cs typeface="Courier New" panose="02070309020205020404" pitchFamily="49" charset="0"/>
              </a:rPr>
              <a:t>Step 1 </a:t>
            </a:r>
          </a:p>
          <a:p>
            <a:r>
              <a:rPr lang="en-US" altLang="zh-CN" sz="3200" dirty="0">
                <a:solidFill>
                  <a:srgbClr val="44546A"/>
                </a:solidFill>
                <a:latin typeface="Montserrat" panose="02010600030101010101" charset="0"/>
                <a:cs typeface="Courier New" panose="02070309020205020404" pitchFamily="49" charset="0"/>
              </a:rPr>
              <a:t>Choose category</a:t>
            </a:r>
            <a:endParaRPr lang="zh-CN" altLang="en-US" sz="3200" dirty="0">
              <a:solidFill>
                <a:srgbClr val="44546A"/>
              </a:solidFill>
              <a:latin typeface="Montserrat" panose="02010600030101010101" charset="0"/>
              <a:cs typeface="Courier New" panose="02070309020205020404" pitchFamily="49" charset="0"/>
            </a:endParaRPr>
          </a:p>
        </p:txBody>
      </p:sp>
      <p:sp>
        <p:nvSpPr>
          <p:cNvPr id="21" name="文本框 20">
            <a:extLst>
              <a:ext uri="{FF2B5EF4-FFF2-40B4-BE49-F238E27FC236}">
                <a16:creationId xmlns:a16="http://schemas.microsoft.com/office/drawing/2014/main" id="{48DBD627-0361-46DA-B0B7-DA4F24DE541F}"/>
              </a:ext>
            </a:extLst>
          </p:cNvPr>
          <p:cNvSpPr txBox="1"/>
          <p:nvPr/>
        </p:nvSpPr>
        <p:spPr>
          <a:xfrm>
            <a:off x="5784936" y="12328613"/>
            <a:ext cx="7298230" cy="1138773"/>
          </a:xfrm>
          <a:prstGeom prst="rect">
            <a:avLst/>
          </a:prstGeom>
          <a:noFill/>
        </p:spPr>
        <p:txBody>
          <a:bodyPr wrap="square" rtlCol="0">
            <a:spAutoFit/>
          </a:bodyPr>
          <a:lstStyle/>
          <a:p>
            <a:r>
              <a:rPr lang="en-US" altLang="zh-CN" sz="3600" dirty="0">
                <a:solidFill>
                  <a:srgbClr val="44546A"/>
                </a:solidFill>
              </a:rPr>
              <a:t>                    </a:t>
            </a:r>
            <a:r>
              <a:rPr lang="en-US" altLang="zh-CN" sz="3600" b="1" dirty="0">
                <a:solidFill>
                  <a:srgbClr val="44546A"/>
                </a:solidFill>
                <a:latin typeface="Montserrat" panose="02010600030101010101" charset="0"/>
                <a:cs typeface="Courier New" panose="02070309020205020404" pitchFamily="49" charset="0"/>
              </a:rPr>
              <a:t>Step 2 </a:t>
            </a:r>
          </a:p>
          <a:p>
            <a:r>
              <a:rPr lang="en-US" altLang="zh-CN" sz="3200" dirty="0">
                <a:solidFill>
                  <a:srgbClr val="44546A"/>
                </a:solidFill>
                <a:latin typeface="Montserrat" panose="02010600030101010101" charset="0"/>
                <a:cs typeface="Courier New" panose="02070309020205020404" pitchFamily="49" charset="0"/>
              </a:rPr>
              <a:t>Enter information and submit</a:t>
            </a:r>
            <a:endParaRPr lang="zh-CN" altLang="en-US" sz="3200" dirty="0">
              <a:solidFill>
                <a:srgbClr val="44546A"/>
              </a:solidFill>
              <a:latin typeface="Montserrat" panose="02010600030101010101" charset="0"/>
              <a:cs typeface="Courier New" panose="02070309020205020404" pitchFamily="49" charset="0"/>
            </a:endParaRPr>
          </a:p>
        </p:txBody>
      </p:sp>
      <p:sp>
        <p:nvSpPr>
          <p:cNvPr id="22" name="Shape 278">
            <a:extLst>
              <a:ext uri="{FF2B5EF4-FFF2-40B4-BE49-F238E27FC236}">
                <a16:creationId xmlns:a16="http://schemas.microsoft.com/office/drawing/2014/main" id="{8BAB3253-B220-4355-9470-1438CCD428EE}"/>
              </a:ext>
            </a:extLst>
          </p:cNvPr>
          <p:cNvSpPr txBox="1"/>
          <p:nvPr/>
        </p:nvSpPr>
        <p:spPr>
          <a:xfrm>
            <a:off x="12574575" y="6050607"/>
            <a:ext cx="3355336" cy="2017101"/>
          </a:xfrm>
          <a:prstGeom prst="rect">
            <a:avLst/>
          </a:prstGeom>
          <a:noFill/>
          <a:ln>
            <a:noFill/>
          </a:ln>
        </p:spPr>
        <p:txBody>
          <a:bodyPr lIns="91425" tIns="45700" rIns="91425" bIns="45700" anchor="t" anchorCtr="0">
            <a:noAutofit/>
          </a:bodyPr>
          <a:lstStyle/>
          <a:p>
            <a:pPr marL="0" marR="0" lvl="0" indent="0" algn="just" rtl="0">
              <a:lnSpc>
                <a:spcPct val="125000"/>
              </a:lnSpc>
              <a:spcBef>
                <a:spcPts val="0"/>
              </a:spcBef>
              <a:buSzPct val="25000"/>
              <a:buNone/>
            </a:pPr>
            <a:r>
              <a:rPr lang="en-US"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Completed!</a:t>
            </a:r>
          </a:p>
          <a:p>
            <a:pPr marL="0" marR="0" lvl="0" indent="0" algn="just" rtl="0">
              <a:lnSpc>
                <a:spcPct val="125000"/>
              </a:lnSpc>
              <a:spcBef>
                <a:spcPts val="0"/>
              </a:spcBef>
              <a:buSzPct val="25000"/>
              <a:buNone/>
            </a:pPr>
            <a:r>
              <a:rPr lang="en-US"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    </a:t>
            </a:r>
            <a:r>
              <a:rPr lang="zh-CN" altLang="en-US"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a:t>
            </a:r>
            <a:r>
              <a:rPr lang="en-US" sz="36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a:t>
            </a:r>
          </a:p>
        </p:txBody>
      </p:sp>
      <p:pic>
        <p:nvPicPr>
          <p:cNvPr id="11" name="图片 10">
            <a:extLst>
              <a:ext uri="{FF2B5EF4-FFF2-40B4-BE49-F238E27FC236}">
                <a16:creationId xmlns:a16="http://schemas.microsoft.com/office/drawing/2014/main" id="{B8E28EA2-8B20-4F39-9C62-B03322659726}"/>
              </a:ext>
            </a:extLst>
          </p:cNvPr>
          <p:cNvPicPr>
            <a:picLocks noChangeAspect="1"/>
          </p:cNvPicPr>
          <p:nvPr/>
        </p:nvPicPr>
        <p:blipFill>
          <a:blip r:embed="rId6"/>
          <a:stretch>
            <a:fillRect/>
          </a:stretch>
        </p:blipFill>
        <p:spPr>
          <a:xfrm>
            <a:off x="8250107" y="4556026"/>
            <a:ext cx="1586556" cy="1494581"/>
          </a:xfrm>
          <a:prstGeom prst="rect">
            <a:avLst/>
          </a:prstGeom>
        </p:spPr>
      </p:pic>
      <p:sp>
        <p:nvSpPr>
          <p:cNvPr id="28" name="Shape 278">
            <a:extLst>
              <a:ext uri="{FF2B5EF4-FFF2-40B4-BE49-F238E27FC236}">
                <a16:creationId xmlns:a16="http://schemas.microsoft.com/office/drawing/2014/main" id="{09409AB5-FD4A-4BA4-9075-D93EF0480D18}"/>
              </a:ext>
            </a:extLst>
          </p:cNvPr>
          <p:cNvSpPr txBox="1"/>
          <p:nvPr/>
        </p:nvSpPr>
        <p:spPr>
          <a:xfrm>
            <a:off x="12698718" y="8953374"/>
            <a:ext cx="3355336" cy="2586286"/>
          </a:xfrm>
          <a:prstGeom prst="rect">
            <a:avLst/>
          </a:prstGeom>
          <a:noFill/>
          <a:ln>
            <a:noFill/>
          </a:ln>
        </p:spPr>
        <p:txBody>
          <a:bodyPr lIns="91425" tIns="45700" rIns="91425" bIns="45700" anchor="t" anchorCtr="0">
            <a:noAutofit/>
          </a:bodyPr>
          <a:lstStyle/>
          <a:p>
            <a:pPr marL="0" marR="0" lvl="0" indent="0" algn="just" rtl="0">
              <a:lnSpc>
                <a:spcPct val="125000"/>
              </a:lnSpc>
              <a:spcBef>
                <a:spcPts val="0"/>
              </a:spcBef>
              <a:buSzPct val="25000"/>
              <a:buNone/>
            </a:pPr>
            <a:r>
              <a:rPr lang="en-US"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Oh no!!!</a:t>
            </a:r>
            <a:r>
              <a:rPr lang="zh-CN" altLang="en-US"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a:t>
            </a:r>
            <a:endParaRPr lang="en-US" altLang="zh-CN"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endParaRPr>
          </a:p>
          <a:p>
            <a:pPr marL="0" marR="0" lvl="0" indent="0" algn="just" rtl="0">
              <a:lnSpc>
                <a:spcPct val="125000"/>
              </a:lnSpc>
              <a:spcBef>
                <a:spcPts val="0"/>
              </a:spcBef>
              <a:buSzPct val="25000"/>
              <a:buNone/>
            </a:pPr>
            <a:r>
              <a:rPr lang="en-US"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I </a:t>
            </a:r>
            <a:r>
              <a:rPr lang="en-US" altLang="zh-CN" sz="4000" dirty="0">
                <a:solidFill>
                  <a:srgbClr val="FF0000"/>
                </a:solidFill>
                <a:latin typeface="Montserrat" panose="02000505000000020004"/>
                <a:ea typeface="Montserrat" panose="02000505000000020004"/>
                <a:cs typeface="Montserrat" panose="02000505000000020004"/>
                <a:sym typeface="Montserrat" panose="02000505000000020004"/>
              </a:rPr>
              <a:t>missed its place</a:t>
            </a:r>
            <a:r>
              <a:rPr lang="en-US" altLang="zh-CN"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a:t>
            </a:r>
            <a:r>
              <a:rPr lang="zh-CN" altLang="en-US"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a:t>
            </a:r>
            <a:endParaRPr lang="en-US" sz="40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endParaRPr>
          </a:p>
        </p:txBody>
      </p:sp>
      <p:sp>
        <p:nvSpPr>
          <p:cNvPr id="30" name="矩形: 圆角 29">
            <a:extLst>
              <a:ext uri="{FF2B5EF4-FFF2-40B4-BE49-F238E27FC236}">
                <a16:creationId xmlns:a16="http://schemas.microsoft.com/office/drawing/2014/main" id="{F422B5DD-FD11-4B5C-99F5-B96E41274949}"/>
              </a:ext>
            </a:extLst>
          </p:cNvPr>
          <p:cNvSpPr/>
          <p:nvPr/>
        </p:nvSpPr>
        <p:spPr>
          <a:xfrm>
            <a:off x="17791909" y="5847654"/>
            <a:ext cx="5509592" cy="658693"/>
          </a:xfrm>
          <a:prstGeom prst="roundRect">
            <a:avLst/>
          </a:prstGeom>
          <a:noFill/>
          <a:ln w="76200">
            <a:solidFill>
              <a:srgbClr val="F36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EFAA65EF-31DB-411C-9F9A-FF3937AB763C}"/>
              </a:ext>
            </a:extLst>
          </p:cNvPr>
          <p:cNvCxnSpPr>
            <a:cxnSpLocks/>
          </p:cNvCxnSpPr>
          <p:nvPr/>
        </p:nvCxnSpPr>
        <p:spPr>
          <a:xfrm flipH="1">
            <a:off x="15200613" y="6050607"/>
            <a:ext cx="4312532" cy="3773729"/>
          </a:xfrm>
          <a:prstGeom prst="straightConnector1">
            <a:avLst/>
          </a:prstGeom>
          <a:ln w="57150">
            <a:solidFill>
              <a:srgbClr val="F36D1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65A3534A-DDCB-4A74-A389-3DE76E37A02B}"/>
              </a:ext>
            </a:extLst>
          </p:cNvPr>
          <p:cNvSpPr txBox="1"/>
          <p:nvPr/>
        </p:nvSpPr>
        <p:spPr>
          <a:xfrm>
            <a:off x="16054054" y="12616078"/>
            <a:ext cx="7298230" cy="646331"/>
          </a:xfrm>
          <a:prstGeom prst="rect">
            <a:avLst/>
          </a:prstGeom>
          <a:noFill/>
        </p:spPr>
        <p:txBody>
          <a:bodyPr wrap="square" rtlCol="0">
            <a:spAutoFit/>
          </a:bodyPr>
          <a:lstStyle/>
          <a:p>
            <a:r>
              <a:rPr lang="en-US" altLang="zh-CN" sz="3600" dirty="0"/>
              <a:t>                    </a:t>
            </a:r>
            <a:r>
              <a:rPr lang="en-US" altLang="zh-CN" sz="3600" b="1" dirty="0">
                <a:solidFill>
                  <a:srgbClr val="44546A"/>
                </a:solidFill>
                <a:latin typeface="Montserrat" panose="02010600030101010101" charset="0"/>
                <a:cs typeface="Courier New" panose="02070309020205020404" pitchFamily="49" charset="0"/>
              </a:rPr>
              <a:t>view</a:t>
            </a:r>
            <a:r>
              <a:rPr lang="zh-CN" altLang="en-US" sz="3600" b="1" dirty="0">
                <a:solidFill>
                  <a:srgbClr val="44546A"/>
                </a:solidFill>
                <a:latin typeface="Montserrat" panose="02010600030101010101" charset="0"/>
                <a:cs typeface="Courier New" panose="02070309020205020404" pitchFamily="49" charset="0"/>
              </a:rPr>
              <a:t> </a:t>
            </a:r>
            <a:r>
              <a:rPr lang="en-US" altLang="zh-CN" sz="3600" b="1" dirty="0">
                <a:solidFill>
                  <a:srgbClr val="44546A"/>
                </a:solidFill>
                <a:latin typeface="Montserrat" panose="02010600030101010101" charset="0"/>
                <a:cs typeface="Courier New" panose="02070309020205020404" pitchFamily="49" charset="0"/>
              </a:rPr>
              <a:t>activities</a:t>
            </a:r>
          </a:p>
        </p:txBody>
      </p:sp>
      <p:sp>
        <p:nvSpPr>
          <p:cNvPr id="24" name="Shape 279">
            <a:extLst>
              <a:ext uri="{FF2B5EF4-FFF2-40B4-BE49-F238E27FC236}">
                <a16:creationId xmlns:a16="http://schemas.microsoft.com/office/drawing/2014/main" id="{755C1565-51C2-4DB6-AE7E-D23423228F4E}"/>
              </a:ext>
            </a:extLst>
          </p:cNvPr>
          <p:cNvSpPr txBox="1"/>
          <p:nvPr/>
        </p:nvSpPr>
        <p:spPr>
          <a:xfrm>
            <a:off x="6729826" y="2125570"/>
            <a:ext cx="11134646" cy="91953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Task 1:   Release your first activity</a:t>
            </a:r>
          </a:p>
        </p:txBody>
      </p:sp>
      <p:grpSp>
        <p:nvGrpSpPr>
          <p:cNvPr id="19" name="组合 18">
            <a:extLst>
              <a:ext uri="{FF2B5EF4-FFF2-40B4-BE49-F238E27FC236}">
                <a16:creationId xmlns:a16="http://schemas.microsoft.com/office/drawing/2014/main" id="{E425B77D-F5E0-4D90-A372-9B6438BE5B8D}"/>
              </a:ext>
            </a:extLst>
          </p:cNvPr>
          <p:cNvGrpSpPr/>
          <p:nvPr/>
        </p:nvGrpSpPr>
        <p:grpSpPr>
          <a:xfrm>
            <a:off x="930201" y="551201"/>
            <a:ext cx="13892610" cy="1323439"/>
            <a:chOff x="930201" y="551201"/>
            <a:chExt cx="13892610" cy="1323439"/>
          </a:xfrm>
        </p:grpSpPr>
        <p:sp>
          <p:nvSpPr>
            <p:cNvPr id="25" name="椭圆 24">
              <a:extLst>
                <a:ext uri="{FF2B5EF4-FFF2-40B4-BE49-F238E27FC236}">
                  <a16:creationId xmlns:a16="http://schemas.microsoft.com/office/drawing/2014/main" id="{39CE337D-CBB3-4E11-9A6E-B5FF82D2B9DD}"/>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26" name="文本框 25">
              <a:extLst>
                <a:ext uri="{FF2B5EF4-FFF2-40B4-BE49-F238E27FC236}">
                  <a16:creationId xmlns:a16="http://schemas.microsoft.com/office/drawing/2014/main" id="{58ECFFD0-0851-46C7-8C72-7C85963B45DD}"/>
                </a:ext>
              </a:extLst>
            </p:cNvPr>
            <p:cNvSpPr txBox="1"/>
            <p:nvPr/>
          </p:nvSpPr>
          <p:spPr>
            <a:xfrm>
              <a:off x="2290213" y="551201"/>
              <a:ext cx="12532598" cy="1323439"/>
            </a:xfrm>
            <a:prstGeom prst="rect">
              <a:avLst/>
            </a:prstGeom>
            <a:noFill/>
          </p:spPr>
          <p:txBody>
            <a:bodyPr wrap="none" rtlCol="0">
              <a:spAutoFit/>
            </a:bodyPr>
            <a:lstStyle/>
            <a:p>
              <a:pPr marL="0" marR="0" lvl="0" indent="0" algn="ctr" rtl="0">
                <a:spcBef>
                  <a:spcPts val="0"/>
                </a:spcBef>
                <a:buSzPct val="25000"/>
                <a:buNone/>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Cognitive walkthroughs</a:t>
              </a:r>
            </a:p>
          </p:txBody>
        </p:sp>
      </p:grpSp>
    </p:spTree>
    <p:extLst>
      <p:ext uri="{BB962C8B-B14F-4D97-AF65-F5344CB8AC3E}">
        <p14:creationId xmlns:p14="http://schemas.microsoft.com/office/powerpoint/2010/main" val="29839836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8" grpId="0"/>
      <p:bldP spid="21" grpId="0"/>
      <p:bldP spid="22" grpId="0"/>
      <p:bldP spid="28" grpId="0"/>
      <p:bldP spid="30" grpId="0" animBg="1"/>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 name="文本框 26">
            <a:extLst>
              <a:ext uri="{FF2B5EF4-FFF2-40B4-BE49-F238E27FC236}">
                <a16:creationId xmlns:a16="http://schemas.microsoft.com/office/drawing/2014/main" id="{6A97BEFF-1E4C-485F-AD66-8EFDFD1FE97B}"/>
              </a:ext>
            </a:extLst>
          </p:cNvPr>
          <p:cNvSpPr txBox="1"/>
          <p:nvPr/>
        </p:nvSpPr>
        <p:spPr>
          <a:xfrm>
            <a:off x="249382" y="12896622"/>
            <a:ext cx="6118435" cy="646331"/>
          </a:xfrm>
          <a:prstGeom prst="rect">
            <a:avLst/>
          </a:prstGeom>
          <a:noFill/>
        </p:spPr>
        <p:txBody>
          <a:bodyPr wrap="square" rtlCol="0">
            <a:spAutoFit/>
          </a:bodyPr>
          <a:lstStyle/>
          <a:p>
            <a:r>
              <a:rPr lang="en-US" altLang="zh-CN" sz="3600" dirty="0">
                <a:latin typeface="Montserrat" panose="02010600030101010101" charset="0"/>
              </a:rPr>
              <a:t>        </a:t>
            </a:r>
            <a:r>
              <a:rPr lang="en-US" altLang="zh-CN" sz="3600" b="1" dirty="0">
                <a:solidFill>
                  <a:srgbClr val="44546A"/>
                </a:solidFill>
                <a:latin typeface="Montserrat" panose="02010600030101010101" charset="0"/>
                <a:cs typeface="Courier New" panose="02070309020205020404" pitchFamily="49" charset="0"/>
              </a:rPr>
              <a:t>Before change</a:t>
            </a:r>
          </a:p>
        </p:txBody>
      </p:sp>
      <p:pic>
        <p:nvPicPr>
          <p:cNvPr id="24" name="图片 23">
            <a:extLst>
              <a:ext uri="{FF2B5EF4-FFF2-40B4-BE49-F238E27FC236}">
                <a16:creationId xmlns:a16="http://schemas.microsoft.com/office/drawing/2014/main" id="{AA70B501-4A64-44F0-87DC-9261199DBE3F}"/>
              </a:ext>
            </a:extLst>
          </p:cNvPr>
          <p:cNvPicPr>
            <a:picLocks noChangeAspect="1"/>
          </p:cNvPicPr>
          <p:nvPr/>
        </p:nvPicPr>
        <p:blipFill>
          <a:blip r:embed="rId3"/>
          <a:stretch>
            <a:fillRect/>
          </a:stretch>
        </p:blipFill>
        <p:spPr>
          <a:xfrm>
            <a:off x="737701" y="3332836"/>
            <a:ext cx="4368876" cy="9515592"/>
          </a:xfrm>
          <a:prstGeom prst="rect">
            <a:avLst/>
          </a:prstGeom>
        </p:spPr>
      </p:pic>
      <p:grpSp>
        <p:nvGrpSpPr>
          <p:cNvPr id="2" name="组合 1">
            <a:extLst>
              <a:ext uri="{FF2B5EF4-FFF2-40B4-BE49-F238E27FC236}">
                <a16:creationId xmlns:a16="http://schemas.microsoft.com/office/drawing/2014/main" id="{63DDEA2C-044F-40DE-88FB-AFEE8ED7E0C3}"/>
              </a:ext>
            </a:extLst>
          </p:cNvPr>
          <p:cNvGrpSpPr/>
          <p:nvPr/>
        </p:nvGrpSpPr>
        <p:grpSpPr>
          <a:xfrm>
            <a:off x="14760373" y="3243302"/>
            <a:ext cx="8879576" cy="9642411"/>
            <a:chOff x="13838987" y="2496877"/>
            <a:chExt cx="8879576" cy="9642411"/>
          </a:xfrm>
        </p:grpSpPr>
        <p:pic>
          <p:nvPicPr>
            <p:cNvPr id="19" name="图片 18">
              <a:extLst>
                <a:ext uri="{FF2B5EF4-FFF2-40B4-BE49-F238E27FC236}">
                  <a16:creationId xmlns:a16="http://schemas.microsoft.com/office/drawing/2014/main" id="{65DD495A-018F-458D-AF04-9DF90CDA5E0E}"/>
                </a:ext>
              </a:extLst>
            </p:cNvPr>
            <p:cNvPicPr>
              <a:picLocks noChangeAspect="1"/>
            </p:cNvPicPr>
            <p:nvPr/>
          </p:nvPicPr>
          <p:blipFill>
            <a:blip r:embed="rId4"/>
            <a:stretch>
              <a:fillRect/>
            </a:stretch>
          </p:blipFill>
          <p:spPr>
            <a:xfrm>
              <a:off x="13838987" y="2496878"/>
              <a:ext cx="4448276" cy="9605125"/>
            </a:xfrm>
            <a:prstGeom prst="rect">
              <a:avLst/>
            </a:prstGeom>
          </p:spPr>
        </p:pic>
        <p:pic>
          <p:nvPicPr>
            <p:cNvPr id="25" name="图片 24">
              <a:extLst>
                <a:ext uri="{FF2B5EF4-FFF2-40B4-BE49-F238E27FC236}">
                  <a16:creationId xmlns:a16="http://schemas.microsoft.com/office/drawing/2014/main" id="{EBEA289B-C6AA-47F1-A24C-759F6EF4D3AA}"/>
                </a:ext>
              </a:extLst>
            </p:cNvPr>
            <p:cNvPicPr>
              <a:picLocks noChangeAspect="1"/>
            </p:cNvPicPr>
            <p:nvPr/>
          </p:nvPicPr>
          <p:blipFill>
            <a:blip r:embed="rId5"/>
            <a:stretch>
              <a:fillRect/>
            </a:stretch>
          </p:blipFill>
          <p:spPr>
            <a:xfrm>
              <a:off x="18287263" y="2496877"/>
              <a:ext cx="4431300" cy="9642411"/>
            </a:xfrm>
            <a:prstGeom prst="rect">
              <a:avLst/>
            </a:prstGeom>
          </p:spPr>
        </p:pic>
      </p:grpSp>
      <p:sp>
        <p:nvSpPr>
          <p:cNvPr id="29" name="文本框 28">
            <a:extLst>
              <a:ext uri="{FF2B5EF4-FFF2-40B4-BE49-F238E27FC236}">
                <a16:creationId xmlns:a16="http://schemas.microsoft.com/office/drawing/2014/main" id="{26709B97-16D0-4D00-AD60-27C9FC59525C}"/>
              </a:ext>
            </a:extLst>
          </p:cNvPr>
          <p:cNvSpPr txBox="1"/>
          <p:nvPr/>
        </p:nvSpPr>
        <p:spPr>
          <a:xfrm>
            <a:off x="16675483" y="13023774"/>
            <a:ext cx="6118435" cy="646331"/>
          </a:xfrm>
          <a:prstGeom prst="rect">
            <a:avLst/>
          </a:prstGeom>
          <a:noFill/>
        </p:spPr>
        <p:txBody>
          <a:bodyPr wrap="square" rtlCol="0">
            <a:spAutoFit/>
          </a:bodyPr>
          <a:lstStyle/>
          <a:p>
            <a:r>
              <a:rPr lang="en-US" altLang="zh-CN" sz="3600" dirty="0">
                <a:solidFill>
                  <a:srgbClr val="5F5F5F"/>
                </a:solidFill>
              </a:rPr>
              <a:t>        </a:t>
            </a:r>
            <a:r>
              <a:rPr lang="en-US" altLang="zh-CN" sz="3600" b="1" dirty="0">
                <a:solidFill>
                  <a:srgbClr val="44546A"/>
                </a:solidFill>
                <a:latin typeface="Montserrat" panose="02010600030101010101" charset="0"/>
                <a:cs typeface="Courier New" panose="02070309020205020404" pitchFamily="49" charset="0"/>
              </a:rPr>
              <a:t>After change</a:t>
            </a:r>
          </a:p>
        </p:txBody>
      </p:sp>
      <p:sp>
        <p:nvSpPr>
          <p:cNvPr id="31" name="Shape 278">
            <a:extLst>
              <a:ext uri="{FF2B5EF4-FFF2-40B4-BE49-F238E27FC236}">
                <a16:creationId xmlns:a16="http://schemas.microsoft.com/office/drawing/2014/main" id="{49EDEF05-FFAD-46B6-9E37-F313E698C731}"/>
              </a:ext>
            </a:extLst>
          </p:cNvPr>
          <p:cNvSpPr txBox="1"/>
          <p:nvPr/>
        </p:nvSpPr>
        <p:spPr>
          <a:xfrm>
            <a:off x="5687789" y="4163152"/>
            <a:ext cx="8572987" cy="2599899"/>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Problem 2</a:t>
            </a:r>
          </a:p>
          <a:p>
            <a:pPr marL="0" marR="0" lvl="0" indent="0" algn="just" rtl="0">
              <a:lnSpc>
                <a:spcPct val="125000"/>
              </a:lnSpc>
              <a:spcBef>
                <a:spcPts val="0"/>
              </a:spcBef>
              <a:buSzPct val="25000"/>
              <a:buNone/>
            </a:pPr>
            <a:r>
              <a:rPr lang="en-US" sz="4400" dirty="0">
                <a:latin typeface="Montserrat" panose="02000505000000020004"/>
                <a:ea typeface="Montserrat" panose="02000505000000020004"/>
                <a:cs typeface="Montserrat" panose="02000505000000020004"/>
                <a:sym typeface="Montserrat" panose="02000505000000020004"/>
              </a:rPr>
              <a:t>	</a:t>
            </a:r>
            <a:r>
              <a:rPr lang="en-US" sz="36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You</a:t>
            </a:r>
            <a:r>
              <a:rPr lang="zh-CN" altLang="en-US" sz="36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 </a:t>
            </a:r>
            <a:r>
              <a:rPr lang="en-US" altLang="zh-CN" sz="36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can’ t view final display in real time when you submit your activity.</a:t>
            </a:r>
          </a:p>
        </p:txBody>
      </p:sp>
      <p:sp>
        <p:nvSpPr>
          <p:cNvPr id="34" name="流程图: 接点 33">
            <a:extLst>
              <a:ext uri="{FF2B5EF4-FFF2-40B4-BE49-F238E27FC236}">
                <a16:creationId xmlns:a16="http://schemas.microsoft.com/office/drawing/2014/main" id="{F8ADC23D-85D3-43B0-B755-9618B4ACD5D2}"/>
              </a:ext>
            </a:extLst>
          </p:cNvPr>
          <p:cNvSpPr/>
          <p:nvPr/>
        </p:nvSpPr>
        <p:spPr>
          <a:xfrm>
            <a:off x="249382" y="10676970"/>
            <a:ext cx="5397599" cy="1251796"/>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6D11"/>
              </a:solidFill>
            </a:endParaRPr>
          </a:p>
        </p:txBody>
      </p:sp>
      <p:sp>
        <p:nvSpPr>
          <p:cNvPr id="36" name="流程图: 接点 35">
            <a:extLst>
              <a:ext uri="{FF2B5EF4-FFF2-40B4-BE49-F238E27FC236}">
                <a16:creationId xmlns:a16="http://schemas.microsoft.com/office/drawing/2014/main" id="{7FDCF0FE-4C82-4DC9-A941-582FC3306789}"/>
              </a:ext>
            </a:extLst>
          </p:cNvPr>
          <p:cNvSpPr/>
          <p:nvPr/>
        </p:nvSpPr>
        <p:spPr>
          <a:xfrm>
            <a:off x="14310647" y="10778438"/>
            <a:ext cx="5397599" cy="1251796"/>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6D11"/>
              </a:solidFill>
            </a:endParaRPr>
          </a:p>
        </p:txBody>
      </p:sp>
      <p:sp>
        <p:nvSpPr>
          <p:cNvPr id="14" name="Shape 279">
            <a:extLst>
              <a:ext uri="{FF2B5EF4-FFF2-40B4-BE49-F238E27FC236}">
                <a16:creationId xmlns:a16="http://schemas.microsoft.com/office/drawing/2014/main" id="{E7D1225A-897D-4DAF-BD95-48825809ECB7}"/>
              </a:ext>
            </a:extLst>
          </p:cNvPr>
          <p:cNvSpPr txBox="1"/>
          <p:nvPr/>
        </p:nvSpPr>
        <p:spPr>
          <a:xfrm>
            <a:off x="6729826" y="2125570"/>
            <a:ext cx="11134646" cy="91953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Task 1:   Release your first activity</a:t>
            </a:r>
          </a:p>
        </p:txBody>
      </p:sp>
      <p:sp>
        <p:nvSpPr>
          <p:cNvPr id="15" name="Shape 278">
            <a:extLst>
              <a:ext uri="{FF2B5EF4-FFF2-40B4-BE49-F238E27FC236}">
                <a16:creationId xmlns:a16="http://schemas.microsoft.com/office/drawing/2014/main" id="{0FDF3018-B791-46CE-BDAA-2E54A32A828E}"/>
              </a:ext>
            </a:extLst>
          </p:cNvPr>
          <p:cNvSpPr txBox="1"/>
          <p:nvPr/>
        </p:nvSpPr>
        <p:spPr>
          <a:xfrm>
            <a:off x="5687789" y="7663677"/>
            <a:ext cx="8572987" cy="3264384"/>
          </a:xfrm>
          <a:prstGeom prst="rect">
            <a:avLst/>
          </a:prstGeom>
          <a:noFill/>
          <a:ln>
            <a:noFill/>
          </a:ln>
        </p:spPr>
        <p:txBody>
          <a:bodyPr lIns="91425" tIns="45700" rIns="91425" bIns="45700" anchor="t" anchorCtr="0">
            <a:noAutofit/>
          </a:bodyPr>
          <a:lstStyle/>
          <a:p>
            <a:pPr marL="0" marR="0" lvl="0" indent="0" algn="just" rtl="0">
              <a:lnSpc>
                <a:spcPct val="125000"/>
              </a:lnSpc>
              <a:spcBef>
                <a:spcPts val="0"/>
              </a:spcBef>
              <a:buSzPct val="25000"/>
              <a:buNone/>
            </a:pPr>
            <a:r>
              <a:rPr lang="en-US" altLang="zh-CN" sz="4400" dirty="0">
                <a:solidFill>
                  <a:srgbClr val="44546A"/>
                </a:solidFill>
                <a:latin typeface="Montserrat" panose="02000505000000020004"/>
                <a:ea typeface="Montserrat" panose="02000505000000020004"/>
                <a:cs typeface="Montserrat" panose="02000505000000020004"/>
                <a:sym typeface="Montserrat" panose="02000505000000020004"/>
              </a:rPr>
              <a:t>Update 2</a:t>
            </a:r>
          </a:p>
          <a:p>
            <a:pPr marL="0" marR="0" lvl="0" indent="0" algn="just" rtl="0">
              <a:lnSpc>
                <a:spcPct val="125000"/>
              </a:lnSpc>
              <a:spcBef>
                <a:spcPts val="0"/>
              </a:spcBef>
              <a:buSzPct val="25000"/>
              <a:buNone/>
            </a:pPr>
            <a:r>
              <a:rPr lang="en-US" sz="3600" dirty="0">
                <a:solidFill>
                  <a:schemeClr val="tx1"/>
                </a:solidFill>
                <a:latin typeface="Montserrat" panose="02000505000000020004"/>
                <a:ea typeface="Montserrat" panose="02000505000000020004"/>
                <a:cs typeface="Montserrat" panose="02000505000000020004"/>
                <a:sym typeface="Montserrat" panose="02000505000000020004"/>
              </a:rPr>
              <a:t>      </a:t>
            </a:r>
            <a:r>
              <a:rPr lang="en-US" sz="36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Therefore, a view button is added next to the submit button, which is convenient for viewing the final state after submitting and for timely modification.</a:t>
            </a:r>
          </a:p>
        </p:txBody>
      </p:sp>
      <p:cxnSp>
        <p:nvCxnSpPr>
          <p:cNvPr id="16" name="直接箭头连接符 15">
            <a:extLst>
              <a:ext uri="{FF2B5EF4-FFF2-40B4-BE49-F238E27FC236}">
                <a16:creationId xmlns:a16="http://schemas.microsoft.com/office/drawing/2014/main" id="{7DF4E8AA-D21A-4FDE-ADE2-0702708252CD}"/>
              </a:ext>
            </a:extLst>
          </p:cNvPr>
          <p:cNvCxnSpPr>
            <a:cxnSpLocks/>
          </p:cNvCxnSpPr>
          <p:nvPr/>
        </p:nvCxnSpPr>
        <p:spPr>
          <a:xfrm>
            <a:off x="5687789" y="7663677"/>
            <a:ext cx="8750397"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2ADF7F12-3C5F-4FB0-A4F7-4B86216CDFF0}"/>
              </a:ext>
            </a:extLst>
          </p:cNvPr>
          <p:cNvGrpSpPr/>
          <p:nvPr/>
        </p:nvGrpSpPr>
        <p:grpSpPr>
          <a:xfrm>
            <a:off x="930201" y="551201"/>
            <a:ext cx="13892610" cy="1323439"/>
            <a:chOff x="930201" y="551201"/>
            <a:chExt cx="13892610" cy="1323439"/>
          </a:xfrm>
        </p:grpSpPr>
        <p:sp>
          <p:nvSpPr>
            <p:cNvPr id="18" name="椭圆 17">
              <a:extLst>
                <a:ext uri="{FF2B5EF4-FFF2-40B4-BE49-F238E27FC236}">
                  <a16:creationId xmlns:a16="http://schemas.microsoft.com/office/drawing/2014/main" id="{F01216BF-8A31-4227-9A00-593E8C3BB675}"/>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20" name="文本框 19">
              <a:extLst>
                <a:ext uri="{FF2B5EF4-FFF2-40B4-BE49-F238E27FC236}">
                  <a16:creationId xmlns:a16="http://schemas.microsoft.com/office/drawing/2014/main" id="{48D86AA8-9341-47E2-94D5-DA83C1AD079A}"/>
                </a:ext>
              </a:extLst>
            </p:cNvPr>
            <p:cNvSpPr txBox="1"/>
            <p:nvPr/>
          </p:nvSpPr>
          <p:spPr>
            <a:xfrm>
              <a:off x="2290213" y="551201"/>
              <a:ext cx="12532598" cy="1323439"/>
            </a:xfrm>
            <a:prstGeom prst="rect">
              <a:avLst/>
            </a:prstGeom>
            <a:noFill/>
          </p:spPr>
          <p:txBody>
            <a:bodyPr wrap="none" rtlCol="0">
              <a:spAutoFit/>
            </a:bodyPr>
            <a:lstStyle/>
            <a:p>
              <a:pPr marL="0" marR="0" lvl="0" indent="0" algn="ctr" rtl="0">
                <a:spcBef>
                  <a:spcPts val="0"/>
                </a:spcBef>
                <a:buSzPct val="25000"/>
                <a:buNone/>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Cognitive walkthroughs</a:t>
              </a:r>
            </a:p>
          </p:txBody>
        </p:sp>
      </p:grpSp>
    </p:spTree>
    <p:extLst>
      <p:ext uri="{BB962C8B-B14F-4D97-AF65-F5344CB8AC3E}">
        <p14:creationId xmlns:p14="http://schemas.microsoft.com/office/powerpoint/2010/main" val="20119863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4" grpId="0" animBg="1"/>
      <p:bldP spid="36"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4878563" y="2883867"/>
            <a:ext cx="14620524" cy="19088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UI CHANGE </a:t>
            </a:r>
          </a:p>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AND EVALUATION</a:t>
            </a:r>
          </a:p>
        </p:txBody>
      </p:sp>
      <p:sp>
        <p:nvSpPr>
          <p:cNvPr id="3" name="Shape 275">
            <a:extLst>
              <a:ext uri="{FF2B5EF4-FFF2-40B4-BE49-F238E27FC236}">
                <a16:creationId xmlns:a16="http://schemas.microsoft.com/office/drawing/2014/main" id="{7A54EA6E-069E-4E0B-AD81-93DBAF2D160D}"/>
              </a:ext>
            </a:extLst>
          </p:cNvPr>
          <p:cNvSpPr txBox="1"/>
          <p:nvPr/>
        </p:nvSpPr>
        <p:spPr>
          <a:xfrm>
            <a:off x="7658402" y="288386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文本框 3">
            <a:extLst>
              <a:ext uri="{FF2B5EF4-FFF2-40B4-BE49-F238E27FC236}">
                <a16:creationId xmlns:a16="http://schemas.microsoft.com/office/drawing/2014/main" id="{69EBB2D3-F1CC-4928-8957-711885957F9A}"/>
              </a:ext>
            </a:extLst>
          </p:cNvPr>
          <p:cNvSpPr txBox="1"/>
          <p:nvPr/>
        </p:nvSpPr>
        <p:spPr>
          <a:xfrm>
            <a:off x="7356764" y="8186971"/>
            <a:ext cx="12573000" cy="1785104"/>
          </a:xfrm>
          <a:prstGeom prst="rect">
            <a:avLst/>
          </a:prstGeom>
          <a:noFill/>
        </p:spPr>
        <p:txBody>
          <a:bodyPr wrap="square" rtlCol="0">
            <a:spAutoFit/>
          </a:bodyPr>
          <a:lstStyle/>
          <a:p>
            <a:r>
              <a:rPr lang="en-US" altLang="zh-CN" sz="9600" i="1" dirty="0">
                <a:solidFill>
                  <a:schemeClr val="dk2"/>
                </a:solidFill>
                <a:latin typeface="Montserrat" panose="02000505000000020004"/>
                <a:ea typeface="Montserrat" panose="02000505000000020004"/>
                <a:cs typeface="Montserrat" panose="02000505000000020004"/>
                <a:sym typeface="Montserrat" panose="02000505000000020004"/>
              </a:rPr>
              <a:t>Based on Task</a:t>
            </a:r>
            <a:r>
              <a:rPr lang="en-US" altLang="zh-CN" sz="9600" i="1" dirty="0">
                <a:solidFill>
                  <a:schemeClr val="dk2"/>
                </a:solidFill>
                <a:latin typeface="Arial Rounded MT Bold" panose="020F0704030504030204" pitchFamily="34" charset="0"/>
                <a:ea typeface="Montserrat" panose="02000505000000020004"/>
                <a:cs typeface="Montserrat" panose="02000505000000020004"/>
                <a:sym typeface="Montserrat" panose="02000505000000020004"/>
              </a:rPr>
              <a:t>2</a:t>
            </a:r>
          </a:p>
          <a:p>
            <a:endParaRPr lang="zh-CN" altLang="en-US" dirty="0"/>
          </a:p>
        </p:txBody>
      </p:sp>
      <p:sp>
        <p:nvSpPr>
          <p:cNvPr id="5" name="矩形 4">
            <a:extLst>
              <a:ext uri="{FF2B5EF4-FFF2-40B4-BE49-F238E27FC236}">
                <a16:creationId xmlns:a16="http://schemas.microsoft.com/office/drawing/2014/main" id="{1CBE0641-1AFF-47A5-B87B-662FB594CAE7}"/>
              </a:ext>
            </a:extLst>
          </p:cNvPr>
          <p:cNvSpPr/>
          <p:nvPr/>
        </p:nvSpPr>
        <p:spPr>
          <a:xfrm>
            <a:off x="15349668" y="10474324"/>
            <a:ext cx="6674852" cy="1208023"/>
          </a:xfrm>
          <a:prstGeom prst="rect">
            <a:avLst/>
          </a:prstGeom>
        </p:spPr>
        <p:txBody>
          <a:bodyPr wrap="square" lIns="68580" tIns="34290" rIns="68580" bIns="34290">
            <a:spAutoFit/>
          </a:bodyPr>
          <a:lstStyle/>
          <a:p>
            <a:pPr>
              <a:defRPr/>
            </a:pPr>
            <a:r>
              <a:rPr lang="en-US" altLang="zh-CN" sz="2000" spc="225" dirty="0">
                <a:solidFill>
                  <a:srgbClr val="292929"/>
                </a:solidFill>
                <a:latin typeface="字魂58号-创中黑" panose="00000500000000000000" pitchFamily="2" charset="-122"/>
                <a:ea typeface="字魂58号-创中黑" panose="00000500000000000000" pitchFamily="2" charset="-122"/>
                <a:cs typeface="+mn-ea"/>
                <a:sym typeface="+mn-lt"/>
              </a:rPr>
              <a:t>	</a:t>
            </a: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Nie</a:t>
            </a: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 Yao</a:t>
            </a:r>
          </a:p>
        </p:txBody>
      </p:sp>
    </p:spTree>
    <p:extLst>
      <p:ext uri="{BB962C8B-B14F-4D97-AF65-F5344CB8AC3E}">
        <p14:creationId xmlns:p14="http://schemas.microsoft.com/office/powerpoint/2010/main" val="2226833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7252748" y="2278346"/>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PARTICIPANTS</a:t>
            </a:r>
          </a:p>
        </p:txBody>
      </p:sp>
      <p:grpSp>
        <p:nvGrpSpPr>
          <p:cNvPr id="2" name="组合 1">
            <a:extLst>
              <a:ext uri="{FF2B5EF4-FFF2-40B4-BE49-F238E27FC236}">
                <a16:creationId xmlns:a16="http://schemas.microsoft.com/office/drawing/2014/main" id="{C22C206B-E362-4A05-8DA3-35AAD79C657E}"/>
              </a:ext>
            </a:extLst>
          </p:cNvPr>
          <p:cNvGrpSpPr/>
          <p:nvPr/>
        </p:nvGrpSpPr>
        <p:grpSpPr>
          <a:xfrm>
            <a:off x="2684959" y="3433575"/>
            <a:ext cx="19859208" cy="9269347"/>
            <a:chOff x="3660559" y="3479728"/>
            <a:chExt cx="19859208" cy="9269347"/>
          </a:xfrm>
        </p:grpSpPr>
        <p:grpSp>
          <p:nvGrpSpPr>
            <p:cNvPr id="277" name="Shape 277"/>
            <p:cNvGrpSpPr/>
            <p:nvPr/>
          </p:nvGrpSpPr>
          <p:grpSpPr>
            <a:xfrm>
              <a:off x="3695890" y="3479728"/>
              <a:ext cx="19823877" cy="2263007"/>
              <a:chOff x="3276791" y="4070130"/>
              <a:chExt cx="18043464" cy="2263007"/>
            </a:xfrm>
          </p:grpSpPr>
          <p:sp>
            <p:nvSpPr>
              <p:cNvPr id="278" name="Shape 278"/>
              <p:cNvSpPr txBox="1"/>
              <p:nvPr/>
            </p:nvSpPr>
            <p:spPr>
              <a:xfrm>
                <a:off x="4117157" y="4664282"/>
                <a:ext cx="17203098" cy="1668855"/>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Participants should be chosen to match the expected user population as closely as possible. Because the target users of our product are students of Tongji University, we only need to choose from the students arou</a:t>
                </a: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nd us as participants to achieve this goal perfectly.</a:t>
                </a:r>
              </a:p>
            </p:txBody>
          </p:sp>
          <p:sp>
            <p:nvSpPr>
              <p:cNvPr id="279" name="Shape 279"/>
              <p:cNvSpPr txBox="1"/>
              <p:nvPr/>
            </p:nvSpPr>
            <p:spPr>
              <a:xfrm>
                <a:off x="4103020" y="4070130"/>
                <a:ext cx="11161206" cy="16557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The Choice of Participants</a:t>
                </a:r>
              </a:p>
            </p:txBody>
          </p:sp>
          <p:sp>
            <p:nvSpPr>
              <p:cNvPr id="280" name="Shape 280"/>
              <p:cNvSpPr/>
              <p:nvPr/>
            </p:nvSpPr>
            <p:spPr>
              <a:xfrm>
                <a:off x="3276791" y="4309396"/>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1" name="Shape 281"/>
            <p:cNvGrpSpPr/>
            <p:nvPr/>
          </p:nvGrpSpPr>
          <p:grpSpPr>
            <a:xfrm>
              <a:off x="3660559" y="6604616"/>
              <a:ext cx="19833775" cy="2342048"/>
              <a:chOff x="3276791" y="4179776"/>
              <a:chExt cx="17094640" cy="2342048"/>
            </a:xfrm>
          </p:grpSpPr>
          <p:sp>
            <p:nvSpPr>
              <p:cNvPr id="282" name="Shape 282"/>
              <p:cNvSpPr txBox="1"/>
              <p:nvPr/>
            </p:nvSpPr>
            <p:spPr>
              <a:xfrm>
                <a:off x="4124940" y="4852970"/>
                <a:ext cx="16246491" cy="1668854"/>
              </a:xfrm>
              <a:prstGeom prst="rect">
                <a:avLst/>
              </a:prstGeom>
              <a:noFill/>
              <a:ln>
                <a:noFill/>
              </a:ln>
            </p:spPr>
            <p:txBody>
              <a:bodyPr lIns="91425" tIns="45700" rIns="91425" bIns="45700" anchor="t" anchorCtr="0">
                <a:noAutofit/>
              </a:bodyPr>
              <a:lstStyle/>
              <a:p>
                <a:pPr lvl="0" algn="just">
                  <a:lnSpc>
                    <a:spcPct val="150000"/>
                  </a:lnSpc>
                  <a:buSzPct val="25000"/>
                </a:pP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Usability testing with 1 participant will find about a third of the usability problems, while there is little to be gained from testing with more than 5. If the intention is to run a controlled experiment and perform statistical analysis on results, at least 10 is recommended. Thus we choose 10 as the sample size.</a:t>
                </a:r>
              </a:p>
            </p:txBody>
          </p:sp>
          <p:sp>
            <p:nvSpPr>
              <p:cNvPr id="283" name="Shape 283"/>
              <p:cNvSpPr txBox="1"/>
              <p:nvPr/>
            </p:nvSpPr>
            <p:spPr>
              <a:xfrm>
                <a:off x="4103020" y="4179776"/>
                <a:ext cx="10565479" cy="10598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The Sample Size of Participants</a:t>
                </a:r>
              </a:p>
            </p:txBody>
          </p:sp>
          <p:sp>
            <p:nvSpPr>
              <p:cNvPr id="284" name="Shape 284"/>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5" name="Shape 285"/>
            <p:cNvGrpSpPr/>
            <p:nvPr/>
          </p:nvGrpSpPr>
          <p:grpSpPr>
            <a:xfrm>
              <a:off x="3695890" y="10481739"/>
              <a:ext cx="17195211" cy="2267336"/>
              <a:chOff x="3276791" y="4309395"/>
              <a:chExt cx="17195211" cy="2267336"/>
            </a:xfrm>
          </p:grpSpPr>
          <p:sp>
            <p:nvSpPr>
              <p:cNvPr id="286" name="Shape 286"/>
              <p:cNvSpPr txBox="1"/>
              <p:nvPr/>
            </p:nvSpPr>
            <p:spPr>
              <a:xfrm>
                <a:off x="4225511" y="4872921"/>
                <a:ext cx="16246491" cy="1703810"/>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With 5 males and 5 females.</a:t>
                </a:r>
              </a:p>
              <a:p>
                <a:pPr marL="0" marR="0" lvl="0" indent="0" algn="just" rtl="0">
                  <a:lnSpc>
                    <a:spcPct val="150000"/>
                  </a:lnSpc>
                  <a:spcBef>
                    <a:spcPts val="0"/>
                  </a:spcBef>
                  <a:buSzPct val="25000"/>
                  <a:buNone/>
                </a:pP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Their age is between 18 </a:t>
                </a:r>
                <a:r>
                  <a:rPr lang="en-US" sz="3200" b="1" dirty="0">
                    <a:solidFill>
                      <a:schemeClr val="tx1">
                        <a:lumMod val="50000"/>
                        <a:lumOff val="50000"/>
                      </a:schemeClr>
                    </a:solidFill>
                    <a:latin typeface="Consolas" panose="020B0609020204030204" pitchFamily="49" charset="0"/>
                    <a:ea typeface="Montserrat" panose="02000505000000020004"/>
                    <a:cs typeface="Montserrat" panose="02000505000000020004"/>
                    <a:sym typeface="Montserrat" panose="02000505000000020004"/>
                  </a:rPr>
                  <a:t>~ </a:t>
                </a: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~22 years old.</a:t>
                </a:r>
              </a:p>
              <a:p>
                <a:pPr marL="0" marR="0" lvl="0" indent="0" algn="just" rtl="0">
                  <a:lnSpc>
                    <a:spcPct val="150000"/>
                  </a:lnSpc>
                  <a:spcBef>
                    <a:spcPts val="0"/>
                  </a:spcBef>
                  <a:buSzPct val="25000"/>
                  <a:buNone/>
                </a:pP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They are all students of </a:t>
                </a:r>
                <a:r>
                  <a:rPr lang="en-US" sz="3200" dirty="0">
                    <a:solidFill>
                      <a:schemeClr val="tx1">
                        <a:lumMod val="50000"/>
                        <a:lumOff val="50000"/>
                      </a:schemeClr>
                    </a:solidFill>
                    <a:latin typeface="Montserrat" panose="02000505000000020004"/>
                    <a:sym typeface="Montserrat" panose="02000505000000020004"/>
                  </a:rPr>
                  <a:t>Tong</a:t>
                </a:r>
                <a:r>
                  <a:rPr lang="en-US" sz="3200" b="1" dirty="0">
                    <a:solidFill>
                      <a:schemeClr val="tx1">
                        <a:lumMod val="50000"/>
                        <a:lumOff val="50000"/>
                      </a:schemeClr>
                    </a:solidFill>
                    <a:latin typeface="Consolas" panose="020B0609020204030204" pitchFamily="49" charset="0"/>
                    <a:ea typeface="Montserrat" panose="02000505000000020004"/>
                    <a:cs typeface="Montserrat" panose="02000505000000020004"/>
                    <a:sym typeface="Montserrat" panose="02000505000000020004"/>
                  </a:rPr>
                  <a:t>j</a:t>
                </a:r>
                <a:r>
                  <a:rPr lang="en-US" sz="3200" dirty="0">
                    <a:solidFill>
                      <a:schemeClr val="tx1">
                        <a:lumMod val="50000"/>
                        <a:lumOff val="50000"/>
                      </a:schemeClr>
                    </a:solidFill>
                    <a:latin typeface="Montserrat" panose="02010600030101010101" charset="0"/>
                    <a:ea typeface="Montserrat" panose="02000505000000020004"/>
                    <a:cs typeface="Montserrat" panose="02000505000000020004"/>
                    <a:sym typeface="Montserrat" panose="02000505000000020004"/>
                  </a:rPr>
                  <a:t>i</a:t>
                </a: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 University.</a:t>
                </a:r>
              </a:p>
              <a:p>
                <a:pPr marL="0" marR="0" lvl="0" indent="0" algn="just" rtl="0">
                  <a:lnSpc>
                    <a:spcPct val="150000"/>
                  </a:lnSpc>
                  <a:spcBef>
                    <a:spcPts val="0"/>
                  </a:spcBef>
                  <a:buSzPct val="25000"/>
                  <a:buNone/>
                </a:pPr>
                <a:endParaRPr lang="en-US" sz="24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endParaRPr>
              </a:p>
            </p:txBody>
          </p:sp>
          <p:sp>
            <p:nvSpPr>
              <p:cNvPr id="287" name="Shape 287"/>
              <p:cNvSpPr txBox="1"/>
              <p:nvPr/>
            </p:nvSpPr>
            <p:spPr>
              <a:xfrm>
                <a:off x="4103021" y="4309395"/>
                <a:ext cx="8092444" cy="73226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Our</a:t>
                </a: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 Participants</a:t>
                </a:r>
              </a:p>
            </p:txBody>
          </p:sp>
          <p:sp>
            <p:nvSpPr>
              <p:cNvPr id="288" name="Shape 288"/>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grpSp>
        <p:nvGrpSpPr>
          <p:cNvPr id="19" name="组合 18">
            <a:extLst>
              <a:ext uri="{FF2B5EF4-FFF2-40B4-BE49-F238E27FC236}">
                <a16:creationId xmlns:a16="http://schemas.microsoft.com/office/drawing/2014/main" id="{033C2640-9AB9-474C-A725-F05599C0E397}"/>
              </a:ext>
            </a:extLst>
          </p:cNvPr>
          <p:cNvGrpSpPr/>
          <p:nvPr/>
        </p:nvGrpSpPr>
        <p:grpSpPr>
          <a:xfrm>
            <a:off x="930201" y="526370"/>
            <a:ext cx="14789995" cy="2554545"/>
            <a:chOff x="930201" y="526370"/>
            <a:chExt cx="14789995" cy="2554545"/>
          </a:xfrm>
        </p:grpSpPr>
        <p:sp>
          <p:nvSpPr>
            <p:cNvPr id="20" name="椭圆 19">
              <a:extLst>
                <a:ext uri="{FF2B5EF4-FFF2-40B4-BE49-F238E27FC236}">
                  <a16:creationId xmlns:a16="http://schemas.microsoft.com/office/drawing/2014/main" id="{18B76F9F-40F2-45B9-9233-EF0ABF2A8912}"/>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21" name="文本框 20">
              <a:extLst>
                <a:ext uri="{FF2B5EF4-FFF2-40B4-BE49-F238E27FC236}">
                  <a16:creationId xmlns:a16="http://schemas.microsoft.com/office/drawing/2014/main" id="{52932779-B485-49A3-AC82-4F8FA2E3E12D}"/>
                </a:ext>
              </a:extLst>
            </p:cNvPr>
            <p:cNvSpPr txBox="1"/>
            <p:nvPr/>
          </p:nvSpPr>
          <p:spPr>
            <a:xfrm>
              <a:off x="2094350" y="526370"/>
              <a:ext cx="1362584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11441800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Shape 91"/>
          <p:cNvSpPr txBox="1"/>
          <p:nvPr/>
        </p:nvSpPr>
        <p:spPr>
          <a:xfrm>
            <a:off x="7350768" y="2385501"/>
            <a:ext cx="10723500" cy="104140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VARIABLES</a:t>
            </a:r>
          </a:p>
          <a:p>
            <a:pPr marL="0" marR="0" lvl="0" indent="0" algn="ctr" rtl="0">
              <a:spcBef>
                <a:spcPts val="0"/>
              </a:spcBef>
              <a:buSzPct val="25000"/>
              <a:buNone/>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3" name="Shape 93"/>
          <p:cNvSpPr txBox="1"/>
          <p:nvPr/>
        </p:nvSpPr>
        <p:spPr>
          <a:xfrm>
            <a:off x="2409927" y="6283897"/>
            <a:ext cx="10151949" cy="4525898"/>
          </a:xfrm>
          <a:prstGeom prst="rect">
            <a:avLst/>
          </a:prstGeom>
          <a:noFill/>
          <a:ln>
            <a:noFill/>
          </a:ln>
        </p:spPr>
        <p:txBody>
          <a:bodyPr lIns="91425" tIns="45700" rIns="91425" bIns="45700" anchor="t" anchorCtr="0">
            <a:noAutofit/>
          </a:bodyPr>
          <a:lstStyle/>
          <a:p>
            <a:pPr lvl="0" algn="just">
              <a:lnSpc>
                <a:spcPct val="150000"/>
              </a:lnSpc>
              <a:buSzPct val="25000"/>
            </a:pPr>
            <a:r>
              <a:rPr lang="en-US"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         We can manipulate the position of  the notification page </a:t>
            </a:r>
            <a:r>
              <a:rPr lang="en-US" altLang="zh-CN"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to produce different conditions for comparison</a:t>
            </a:r>
            <a:r>
              <a:rPr lang="en-US"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 so it is a independent variable.</a:t>
            </a:r>
          </a:p>
          <a:p>
            <a:pPr lvl="0" algn="just">
              <a:lnSpc>
                <a:spcPct val="150000"/>
              </a:lnSpc>
              <a:buSzPct val="25000"/>
            </a:pPr>
            <a:r>
              <a:rPr lang="en-US"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        One of levels of this IV is that the notification settings page is placed on the message page, and another is that it is placed in the </a:t>
            </a:r>
            <a:r>
              <a:rPr lang="en-US" sz="3200" i="1"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Me-&gt;&gt;Settings</a:t>
            </a:r>
            <a:r>
              <a:rPr lang="en-US" altLang="zh-CN" sz="3200" i="1"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-&gt;Notifications</a:t>
            </a:r>
            <a:r>
              <a:rPr lang="en-US" altLang="zh-CN"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 together </a:t>
            </a:r>
            <a:r>
              <a:rPr lang="en-US"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with other settings. </a:t>
            </a:r>
          </a:p>
        </p:txBody>
      </p:sp>
      <p:sp>
        <p:nvSpPr>
          <p:cNvPr id="94" name="Shape 94"/>
          <p:cNvSpPr txBox="1"/>
          <p:nvPr/>
        </p:nvSpPr>
        <p:spPr>
          <a:xfrm>
            <a:off x="4582863" y="3658831"/>
            <a:ext cx="6493846" cy="68771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400" b="1" dirty="0">
                <a:solidFill>
                  <a:schemeClr val="dk2"/>
                </a:solidFill>
                <a:latin typeface="Montserrat" panose="02000505000000020004"/>
                <a:ea typeface="Montserrat" panose="02000505000000020004"/>
                <a:cs typeface="Montserrat" panose="02000505000000020004"/>
                <a:sym typeface="Montserrat" panose="02000505000000020004"/>
              </a:rPr>
              <a:t>Independent Variable</a:t>
            </a:r>
            <a:endParaRPr lang="en-US" sz="44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13320442" y="6181578"/>
            <a:ext cx="9829800" cy="3891417"/>
          </a:xfrm>
          <a:prstGeom prst="rect">
            <a:avLst/>
          </a:prstGeom>
          <a:noFill/>
          <a:ln>
            <a:noFill/>
          </a:ln>
        </p:spPr>
        <p:txBody>
          <a:bodyPr lIns="91425" tIns="45700" rIns="91425" bIns="45700" anchor="t" anchorCtr="0">
            <a:noAutofit/>
          </a:bodyPr>
          <a:lstStyle/>
          <a:p>
            <a:pPr lvl="0" algn="just">
              <a:lnSpc>
                <a:spcPct val="150000"/>
              </a:lnSpc>
              <a:buSzPct val="25000"/>
            </a:pPr>
            <a:r>
              <a:rPr lang="en-US"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       Time taken by users to find notification settings, </a:t>
            </a:r>
            <a:r>
              <a:rPr lang="en-US" altLang="zh-CN"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which depends on the changes of IV,</a:t>
            </a:r>
            <a:r>
              <a:rPr lang="en-US"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 can be measured in the </a:t>
            </a:r>
            <a:r>
              <a:rPr lang="en-US" altLang="zh-CN"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experiment, so it is a dependent variable.</a:t>
            </a:r>
          </a:p>
          <a:p>
            <a:pPr lvl="0" algn="just">
              <a:lnSpc>
                <a:spcPct val="150000"/>
              </a:lnSpc>
              <a:buSzPct val="25000"/>
            </a:pPr>
            <a:r>
              <a:rPr lang="en-US" altLang="zh-CN"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       W</a:t>
            </a:r>
            <a:r>
              <a:rPr lang="en-US"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hen </a:t>
            </a:r>
            <a:r>
              <a:rPr lang="en-US" altLang="zh-CN"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rPr>
              <a:t>the depth increases, users need to click more button and view more page, which may influence the time.</a:t>
            </a:r>
            <a:endParaRPr lang="en-US" sz="3200" dirty="0">
              <a:solidFill>
                <a:schemeClr val="dk1"/>
              </a:solidFill>
              <a:latin typeface="Arial Rounded MT Bold" panose="020F0704030504030204" pitchFamily="34" charset="0"/>
              <a:ea typeface="Montserrat" panose="02000505000000020004"/>
              <a:cs typeface="Montserrat" panose="02000505000000020004"/>
              <a:sym typeface="Montserrat" panose="02000505000000020004"/>
            </a:endParaRPr>
          </a:p>
        </p:txBody>
      </p:sp>
      <p:sp>
        <p:nvSpPr>
          <p:cNvPr id="10" name="Shape 94">
            <a:extLst>
              <a:ext uri="{FF2B5EF4-FFF2-40B4-BE49-F238E27FC236}">
                <a16:creationId xmlns:a16="http://schemas.microsoft.com/office/drawing/2014/main" id="{18CED17F-B4D5-4C02-8097-B2FE7381864D}"/>
              </a:ext>
            </a:extLst>
          </p:cNvPr>
          <p:cNvSpPr txBox="1"/>
          <p:nvPr/>
        </p:nvSpPr>
        <p:spPr>
          <a:xfrm>
            <a:off x="15151372" y="3654228"/>
            <a:ext cx="5845792" cy="6538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400" b="1" dirty="0">
                <a:solidFill>
                  <a:schemeClr val="dk2"/>
                </a:solidFill>
                <a:latin typeface="Montserrat" panose="02000505000000020004"/>
                <a:ea typeface="Montserrat" panose="02000505000000020004"/>
                <a:cs typeface="Montserrat" panose="02000505000000020004"/>
                <a:sym typeface="Montserrat" panose="02000505000000020004"/>
              </a:rPr>
              <a:t>Dependent Variable</a:t>
            </a:r>
            <a:endParaRPr lang="en-US" sz="44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1" name="Shape 94">
            <a:extLst>
              <a:ext uri="{FF2B5EF4-FFF2-40B4-BE49-F238E27FC236}">
                <a16:creationId xmlns:a16="http://schemas.microsoft.com/office/drawing/2014/main" id="{9BF55068-04C9-4C29-B1BA-C895C6C61A39}"/>
              </a:ext>
            </a:extLst>
          </p:cNvPr>
          <p:cNvSpPr txBox="1"/>
          <p:nvPr/>
        </p:nvSpPr>
        <p:spPr>
          <a:xfrm>
            <a:off x="2846345" y="4743801"/>
            <a:ext cx="10151949" cy="793653"/>
          </a:xfrm>
          <a:prstGeom prst="rect">
            <a:avLst/>
          </a:prstGeom>
          <a:noFill/>
          <a:ln>
            <a:noFill/>
          </a:ln>
        </p:spPr>
        <p:txBody>
          <a:bodyPr lIns="91425" tIns="45700" rIns="91425" bIns="45700" anchor="t" anchorCtr="0">
            <a:noAutofit/>
          </a:bodyPr>
          <a:lstStyle/>
          <a:p>
            <a:pPr lvl="0">
              <a:lnSpc>
                <a:spcPct val="150000"/>
              </a:lnSpc>
              <a:buSzPct val="25000"/>
            </a:pPr>
            <a:r>
              <a:rPr lang="en-US" altLang="zh-CN"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Where The Notification Settings Page Is Placed</a:t>
            </a:r>
          </a:p>
        </p:txBody>
      </p:sp>
      <p:sp>
        <p:nvSpPr>
          <p:cNvPr id="12" name="Shape 94">
            <a:extLst>
              <a:ext uri="{FF2B5EF4-FFF2-40B4-BE49-F238E27FC236}">
                <a16:creationId xmlns:a16="http://schemas.microsoft.com/office/drawing/2014/main" id="{8B383CE3-6D11-402C-93AB-908C10EB2A42}"/>
              </a:ext>
            </a:extLst>
          </p:cNvPr>
          <p:cNvSpPr txBox="1"/>
          <p:nvPr/>
        </p:nvSpPr>
        <p:spPr>
          <a:xfrm>
            <a:off x="12998294" y="4692539"/>
            <a:ext cx="10151948" cy="896175"/>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Time Users Takes To Find Notification Settings</a:t>
            </a:r>
          </a:p>
        </p:txBody>
      </p:sp>
      <p:grpSp>
        <p:nvGrpSpPr>
          <p:cNvPr id="15" name="组合 14">
            <a:extLst>
              <a:ext uri="{FF2B5EF4-FFF2-40B4-BE49-F238E27FC236}">
                <a16:creationId xmlns:a16="http://schemas.microsoft.com/office/drawing/2014/main" id="{9701125E-8663-4083-B551-7A56A30007C9}"/>
              </a:ext>
            </a:extLst>
          </p:cNvPr>
          <p:cNvGrpSpPr/>
          <p:nvPr/>
        </p:nvGrpSpPr>
        <p:grpSpPr>
          <a:xfrm>
            <a:off x="930201" y="526370"/>
            <a:ext cx="14753125" cy="2554545"/>
            <a:chOff x="930201" y="526370"/>
            <a:chExt cx="14753125" cy="2554545"/>
          </a:xfrm>
        </p:grpSpPr>
        <p:sp>
          <p:nvSpPr>
            <p:cNvPr id="16" name="椭圆 15">
              <a:extLst>
                <a:ext uri="{FF2B5EF4-FFF2-40B4-BE49-F238E27FC236}">
                  <a16:creationId xmlns:a16="http://schemas.microsoft.com/office/drawing/2014/main" id="{7CBE126C-B068-4382-A5BE-FD85A8BE973D}"/>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7" name="文本框 16">
              <a:extLst>
                <a:ext uri="{FF2B5EF4-FFF2-40B4-BE49-F238E27FC236}">
                  <a16:creationId xmlns:a16="http://schemas.microsoft.com/office/drawing/2014/main" id="{B0561871-AF41-49EB-BEF0-28B2148B5B38}"/>
                </a:ext>
              </a:extLst>
            </p:cNvPr>
            <p:cNvSpPr txBox="1"/>
            <p:nvPr/>
          </p:nvSpPr>
          <p:spPr>
            <a:xfrm>
              <a:off x="2094350" y="526370"/>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1418562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anim calcmode="lin" valueType="num">
                                      <p:cBhvr>
                                        <p:cTn id="8" dur="1000" fill="hold"/>
                                        <p:tgtEl>
                                          <p:spTgt spid="93"/>
                                        </p:tgtEl>
                                        <p:attrNameLst>
                                          <p:attrName>ppt_x</p:attrName>
                                        </p:attrNameLst>
                                      </p:cBhvr>
                                      <p:tavLst>
                                        <p:tav tm="0">
                                          <p:val>
                                            <p:strVal val="#ppt_x"/>
                                          </p:val>
                                        </p:tav>
                                        <p:tav tm="100000">
                                          <p:val>
                                            <p:strVal val="#ppt_x"/>
                                          </p:val>
                                        </p:tav>
                                      </p:tavLst>
                                    </p:anim>
                                    <p:anim calcmode="lin" valueType="num">
                                      <p:cBhvr>
                                        <p:cTn id="9" dur="1000" fill="hold"/>
                                        <p:tgtEl>
                                          <p:spTgt spid="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1000"/>
                                        <p:tgtEl>
                                          <p:spTgt spid="96"/>
                                        </p:tgtEl>
                                      </p:cBhvr>
                                    </p:animEffect>
                                    <p:anim calcmode="lin" valueType="num">
                                      <p:cBhvr>
                                        <p:cTn id="18" dur="1000" fill="hold"/>
                                        <p:tgtEl>
                                          <p:spTgt spid="96"/>
                                        </p:tgtEl>
                                        <p:attrNameLst>
                                          <p:attrName>ppt_x</p:attrName>
                                        </p:attrNameLst>
                                      </p:cBhvr>
                                      <p:tavLst>
                                        <p:tav tm="0">
                                          <p:val>
                                            <p:strVal val="#ppt_x"/>
                                          </p:val>
                                        </p:tav>
                                        <p:tav tm="100000">
                                          <p:val>
                                            <p:strVal val="#ppt_x"/>
                                          </p:val>
                                        </p:tav>
                                      </p:tavLst>
                                    </p:anim>
                                    <p:anim calcmode="lin" valueType="num">
                                      <p:cBhvr>
                                        <p:cTn id="19" dur="1000" fill="hold"/>
                                        <p:tgtEl>
                                          <p:spTgt spid="9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6"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2063438"/>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dirty="0">
                <a:solidFill>
                  <a:srgbClr val="44546A"/>
                </a:solidFill>
                <a:latin typeface="Montserrat" panose="02000505000000020004"/>
                <a:ea typeface="Montserrat" panose="02000505000000020004"/>
                <a:cs typeface="Montserrat" panose="02000505000000020004"/>
                <a:sym typeface="Montserrat" panose="02000505000000020004"/>
              </a:rPr>
              <a:t>CONDITION</a:t>
            </a:r>
          </a:p>
        </p:txBody>
      </p:sp>
      <p:sp>
        <p:nvSpPr>
          <p:cNvPr id="671" name="Shape 671"/>
          <p:cNvSpPr txBox="1"/>
          <p:nvPr/>
        </p:nvSpPr>
        <p:spPr>
          <a:xfrm>
            <a:off x="12530434" y="3212227"/>
            <a:ext cx="9684993" cy="124516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400" dirty="0">
                <a:solidFill>
                  <a:srgbClr val="44546A"/>
                </a:solidFill>
                <a:latin typeface="Montserrat" panose="02000505000000020004"/>
                <a:ea typeface="Montserrat" panose="02000505000000020004"/>
                <a:cs typeface="Montserrat" panose="02000505000000020004"/>
                <a:sym typeface="Montserrat" panose="02000505000000020004"/>
              </a:rPr>
              <a:t>Control Condition - System 2</a:t>
            </a:r>
            <a:endParaRPr lang="en-US" sz="4400" dirty="0">
              <a:solidFill>
                <a:srgbClr val="44546A"/>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19159463" y="5866211"/>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chemeClr val="lt1"/>
                </a:solidFill>
                <a:latin typeface="Montserrat" panose="02000505000000020004"/>
                <a:ea typeface="Montserrat" panose="02000505000000020004"/>
                <a:cs typeface="Montserrat" panose="02000505000000020004"/>
                <a:sym typeface="Montserrat" panose="02000505000000020004"/>
              </a:rPr>
              <a:t>B U S I N E S S</a:t>
            </a:r>
          </a:p>
        </p:txBody>
      </p:sp>
      <p:sp>
        <p:nvSpPr>
          <p:cNvPr id="673" name="Shape 673"/>
          <p:cNvSpPr txBox="1"/>
          <p:nvPr/>
        </p:nvSpPr>
        <p:spPr>
          <a:xfrm>
            <a:off x="19159463" y="6904903"/>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dirty="0">
                <a:solidFill>
                  <a:schemeClr val="lt1"/>
                </a:solidFill>
                <a:latin typeface="Montserrat" panose="02000505000000020004"/>
                <a:ea typeface="Montserrat" panose="02000505000000020004"/>
                <a:cs typeface="Montserrat" panose="02000505000000020004"/>
                <a:sym typeface="Montserrat" panose="02000505000000020004"/>
              </a:rPr>
              <a:t>$79/MO</a:t>
            </a:r>
          </a:p>
        </p:txBody>
      </p:sp>
      <p:sp>
        <p:nvSpPr>
          <p:cNvPr id="674" name="Shape 674"/>
          <p:cNvSpPr txBox="1"/>
          <p:nvPr/>
        </p:nvSpPr>
        <p:spPr>
          <a:xfrm>
            <a:off x="19271904" y="8327622"/>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75" name="Shape 675"/>
          <p:cNvSpPr/>
          <p:nvPr/>
        </p:nvSpPr>
        <p:spPr>
          <a:xfrm>
            <a:off x="19454432" y="10655326"/>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1E1C528A-D9E8-4816-8C51-2EC0B929C583}"/>
              </a:ext>
            </a:extLst>
          </p:cNvPr>
          <p:cNvPicPr>
            <a:picLocks noChangeAspect="1"/>
          </p:cNvPicPr>
          <p:nvPr/>
        </p:nvPicPr>
        <p:blipFill>
          <a:blip r:embed="rId3"/>
          <a:stretch>
            <a:fillRect/>
          </a:stretch>
        </p:blipFill>
        <p:spPr>
          <a:xfrm>
            <a:off x="19088757" y="4609454"/>
            <a:ext cx="3657635" cy="7920000"/>
          </a:xfrm>
          <a:prstGeom prst="rect">
            <a:avLst/>
          </a:prstGeom>
        </p:spPr>
      </p:pic>
      <p:pic>
        <p:nvPicPr>
          <p:cNvPr id="5" name="图片 4">
            <a:extLst>
              <a:ext uri="{FF2B5EF4-FFF2-40B4-BE49-F238E27FC236}">
                <a16:creationId xmlns:a16="http://schemas.microsoft.com/office/drawing/2014/main" id="{E390CC06-C298-4A29-A29B-8C5DEAD11182}"/>
              </a:ext>
            </a:extLst>
          </p:cNvPr>
          <p:cNvPicPr>
            <a:picLocks noChangeAspect="1"/>
          </p:cNvPicPr>
          <p:nvPr/>
        </p:nvPicPr>
        <p:blipFill>
          <a:blip r:embed="rId4"/>
          <a:stretch>
            <a:fillRect/>
          </a:stretch>
        </p:blipFill>
        <p:spPr>
          <a:xfrm>
            <a:off x="11083545" y="4608954"/>
            <a:ext cx="3657635" cy="7920000"/>
          </a:xfrm>
          <a:prstGeom prst="rect">
            <a:avLst/>
          </a:prstGeom>
        </p:spPr>
      </p:pic>
      <p:pic>
        <p:nvPicPr>
          <p:cNvPr id="7" name="图片 6">
            <a:extLst>
              <a:ext uri="{FF2B5EF4-FFF2-40B4-BE49-F238E27FC236}">
                <a16:creationId xmlns:a16="http://schemas.microsoft.com/office/drawing/2014/main" id="{3D0071E1-6A1F-4815-85A6-67CEA0D1335D}"/>
              </a:ext>
            </a:extLst>
          </p:cNvPr>
          <p:cNvPicPr>
            <a:picLocks noChangeAspect="1"/>
          </p:cNvPicPr>
          <p:nvPr/>
        </p:nvPicPr>
        <p:blipFill>
          <a:blip r:embed="rId5"/>
          <a:stretch>
            <a:fillRect/>
          </a:stretch>
        </p:blipFill>
        <p:spPr>
          <a:xfrm>
            <a:off x="15066132" y="4609455"/>
            <a:ext cx="3657636" cy="7920000"/>
          </a:xfrm>
          <a:prstGeom prst="rect">
            <a:avLst/>
          </a:prstGeom>
        </p:spPr>
      </p:pic>
      <p:pic>
        <p:nvPicPr>
          <p:cNvPr id="9" name="图片 8">
            <a:extLst>
              <a:ext uri="{FF2B5EF4-FFF2-40B4-BE49-F238E27FC236}">
                <a16:creationId xmlns:a16="http://schemas.microsoft.com/office/drawing/2014/main" id="{852D4D16-55A1-4651-822B-A26B12DF884F}"/>
              </a:ext>
            </a:extLst>
          </p:cNvPr>
          <p:cNvPicPr>
            <a:picLocks noChangeAspect="1"/>
          </p:cNvPicPr>
          <p:nvPr/>
        </p:nvPicPr>
        <p:blipFill>
          <a:blip r:embed="rId6"/>
          <a:stretch>
            <a:fillRect/>
          </a:stretch>
        </p:blipFill>
        <p:spPr>
          <a:xfrm>
            <a:off x="6053298" y="4608955"/>
            <a:ext cx="3657636" cy="7920000"/>
          </a:xfrm>
          <a:prstGeom prst="rect">
            <a:avLst/>
          </a:prstGeom>
        </p:spPr>
      </p:pic>
      <p:pic>
        <p:nvPicPr>
          <p:cNvPr id="11" name="图片 10">
            <a:extLst>
              <a:ext uri="{FF2B5EF4-FFF2-40B4-BE49-F238E27FC236}">
                <a16:creationId xmlns:a16="http://schemas.microsoft.com/office/drawing/2014/main" id="{A954B236-AE5C-4155-92E3-F89C03B16FC0}"/>
              </a:ext>
            </a:extLst>
          </p:cNvPr>
          <p:cNvPicPr>
            <a:picLocks noChangeAspect="1"/>
          </p:cNvPicPr>
          <p:nvPr/>
        </p:nvPicPr>
        <p:blipFill>
          <a:blip r:embed="rId7"/>
          <a:stretch>
            <a:fillRect/>
          </a:stretch>
        </p:blipFill>
        <p:spPr>
          <a:xfrm>
            <a:off x="2156568" y="4608955"/>
            <a:ext cx="3657636" cy="7920000"/>
          </a:xfrm>
          <a:prstGeom prst="rect">
            <a:avLst/>
          </a:prstGeom>
        </p:spPr>
      </p:pic>
      <p:sp>
        <p:nvSpPr>
          <p:cNvPr id="36" name="Shape 671">
            <a:extLst>
              <a:ext uri="{FF2B5EF4-FFF2-40B4-BE49-F238E27FC236}">
                <a16:creationId xmlns:a16="http://schemas.microsoft.com/office/drawing/2014/main" id="{8FA47FCC-C3D7-474B-83C8-9BDE598A0EEB}"/>
              </a:ext>
            </a:extLst>
          </p:cNvPr>
          <p:cNvSpPr txBox="1"/>
          <p:nvPr/>
        </p:nvSpPr>
        <p:spPr>
          <a:xfrm>
            <a:off x="692733" y="3335710"/>
            <a:ext cx="10721130" cy="1232451"/>
          </a:xfrm>
          <a:prstGeom prst="rect">
            <a:avLst/>
          </a:prstGeom>
          <a:noFill/>
          <a:ln>
            <a:noFill/>
          </a:ln>
        </p:spPr>
        <p:txBody>
          <a:bodyPr lIns="91425" tIns="45700" rIns="91425" bIns="45700" anchor="t" anchorCtr="0">
            <a:noAutofit/>
          </a:bodyPr>
          <a:lstStyle/>
          <a:p>
            <a:pPr lvl="0" algn="ctr">
              <a:buSzPct val="25000"/>
            </a:pPr>
            <a:r>
              <a:rPr lang="en-US" altLang="zh-CN" sz="4400" dirty="0">
                <a:solidFill>
                  <a:srgbClr val="44546A"/>
                </a:solidFill>
                <a:latin typeface="Montserrat" panose="02000505000000020004"/>
                <a:ea typeface="Montserrat" panose="02000505000000020004"/>
                <a:cs typeface="Montserrat" panose="02000505000000020004"/>
                <a:sym typeface="Montserrat" panose="02000505000000020004"/>
              </a:rPr>
              <a:t>Experimental Condition:: - System 1</a:t>
            </a:r>
          </a:p>
        </p:txBody>
      </p:sp>
      <p:sp>
        <p:nvSpPr>
          <p:cNvPr id="23" name="椭圆 22">
            <a:extLst>
              <a:ext uri="{FF2B5EF4-FFF2-40B4-BE49-F238E27FC236}">
                <a16:creationId xmlns:a16="http://schemas.microsoft.com/office/drawing/2014/main" id="{6F00427A-2934-4491-A3A2-BE5DFADEF4EF}"/>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25" name="文本框 24">
            <a:extLst>
              <a:ext uri="{FF2B5EF4-FFF2-40B4-BE49-F238E27FC236}">
                <a16:creationId xmlns:a16="http://schemas.microsoft.com/office/drawing/2014/main" id="{DE238B83-5FB4-43F0-AD66-78EA34124F7C}"/>
              </a:ext>
            </a:extLst>
          </p:cNvPr>
          <p:cNvSpPr txBox="1"/>
          <p:nvPr/>
        </p:nvSpPr>
        <p:spPr>
          <a:xfrm>
            <a:off x="2094350" y="526370"/>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spTree>
    <p:extLst>
      <p:ext uri="{BB962C8B-B14F-4D97-AF65-F5344CB8AC3E}">
        <p14:creationId xmlns:p14="http://schemas.microsoft.com/office/powerpoint/2010/main" val="32674136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Shape 91"/>
          <p:cNvSpPr txBox="1"/>
          <p:nvPr/>
        </p:nvSpPr>
        <p:spPr>
          <a:xfrm>
            <a:off x="7152500" y="2400387"/>
            <a:ext cx="10723500" cy="104140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HYPOTHESE</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3" name="Shape 93"/>
          <p:cNvSpPr txBox="1"/>
          <p:nvPr/>
        </p:nvSpPr>
        <p:spPr>
          <a:xfrm>
            <a:off x="3231542" y="6117639"/>
            <a:ext cx="8696400" cy="509910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rPr>
              <a:t>With the decrease of the depth of page level, time taken by users to find the notification setting page will decrease.</a:t>
            </a:r>
          </a:p>
          <a:p>
            <a:pPr lvl="0" algn="ctr">
              <a:lnSpc>
                <a:spcPct val="150000"/>
              </a:lnSpc>
              <a:buSzPct val="25000"/>
            </a:pPr>
            <a:endParaRPr lang="en-US" sz="3600" dirty="0">
              <a:solidFill>
                <a:schemeClr val="dk1"/>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3600" dirty="0">
              <a:solidFill>
                <a:schemeClr val="dk1"/>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sz="3600" dirty="0">
                <a:solidFill>
                  <a:schemeClr val="dk1"/>
                </a:solidFill>
                <a:latin typeface="Montserrat" panose="02000505000000020004"/>
                <a:ea typeface="Montserrat" panose="02000505000000020004"/>
                <a:cs typeface="Montserrat" panose="02000505000000020004"/>
                <a:sym typeface="Montserrat" panose="02000505000000020004"/>
              </a:rPr>
              <a:t> System 1 takes less time.</a:t>
            </a:r>
            <a:endParaRPr lang="en-US" sz="32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94" name="Shape 94"/>
          <p:cNvSpPr txBox="1"/>
          <p:nvPr/>
        </p:nvSpPr>
        <p:spPr>
          <a:xfrm>
            <a:off x="4503715" y="4735541"/>
            <a:ext cx="6152053" cy="79245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400" dirty="0">
                <a:solidFill>
                  <a:schemeClr val="dk2"/>
                </a:solidFill>
                <a:latin typeface="Montserrat" panose="02000505000000020004"/>
                <a:ea typeface="Montserrat" panose="02000505000000020004"/>
                <a:cs typeface="Montserrat" panose="02000505000000020004"/>
                <a:sym typeface="Montserrat" panose="02000505000000020004"/>
              </a:rPr>
              <a:t>Hypothesis</a:t>
            </a:r>
            <a:endParaRPr lang="en-US" sz="44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13046007" y="6143405"/>
            <a:ext cx="8531669" cy="4335616"/>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rPr>
              <a:t>No change happens with the decrease of the depth </a:t>
            </a:r>
          </a:p>
          <a:p>
            <a:pPr lvl="0" algn="ctr">
              <a:lnSpc>
                <a:spcPct val="150000"/>
              </a:lnSpc>
              <a:buSzPct val="25000"/>
            </a:pPr>
            <a:r>
              <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rPr>
              <a:t>of page level.</a:t>
            </a:r>
          </a:p>
          <a:p>
            <a:pPr lvl="0">
              <a:lnSpc>
                <a:spcPct val="150000"/>
              </a:lnSpc>
              <a:buSzPct val="25000"/>
            </a:pPr>
            <a:endPar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rPr>
              <a:t>System 1 and 2 take the same time.</a:t>
            </a:r>
          </a:p>
        </p:txBody>
      </p:sp>
      <p:sp>
        <p:nvSpPr>
          <p:cNvPr id="10" name="Shape 94">
            <a:extLst>
              <a:ext uri="{FF2B5EF4-FFF2-40B4-BE49-F238E27FC236}">
                <a16:creationId xmlns:a16="http://schemas.microsoft.com/office/drawing/2014/main" id="{18CED17F-B4D5-4C02-8097-B2FE7381864D}"/>
              </a:ext>
            </a:extLst>
          </p:cNvPr>
          <p:cNvSpPr txBox="1"/>
          <p:nvPr/>
        </p:nvSpPr>
        <p:spPr>
          <a:xfrm>
            <a:off x="14816743" y="4715984"/>
            <a:ext cx="5057192" cy="83157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400" dirty="0">
                <a:solidFill>
                  <a:schemeClr val="dk2"/>
                </a:solidFill>
                <a:latin typeface="Montserrat" panose="02000505000000020004"/>
                <a:ea typeface="Montserrat" panose="02000505000000020004"/>
                <a:cs typeface="Montserrat" panose="02000505000000020004"/>
                <a:sym typeface="Montserrat" panose="02000505000000020004"/>
              </a:rPr>
              <a:t>Null Hypothesis</a:t>
            </a:r>
            <a:endParaRPr lang="en-US" sz="44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箭头: 下 1">
            <a:extLst>
              <a:ext uri="{FF2B5EF4-FFF2-40B4-BE49-F238E27FC236}">
                <a16:creationId xmlns:a16="http://schemas.microsoft.com/office/drawing/2014/main" id="{EB3FADA6-EFC0-4DF6-ADA9-74868968F155}"/>
              </a:ext>
            </a:extLst>
          </p:cNvPr>
          <p:cNvSpPr/>
          <p:nvPr/>
        </p:nvSpPr>
        <p:spPr>
          <a:xfrm>
            <a:off x="7152500" y="9702039"/>
            <a:ext cx="854482" cy="12091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0B08B50D-F515-4B3A-8C84-A29EAC129D2A}"/>
              </a:ext>
            </a:extLst>
          </p:cNvPr>
          <p:cNvGrpSpPr/>
          <p:nvPr/>
        </p:nvGrpSpPr>
        <p:grpSpPr>
          <a:xfrm>
            <a:off x="930201" y="526370"/>
            <a:ext cx="14753125" cy="2554545"/>
            <a:chOff x="930201" y="526370"/>
            <a:chExt cx="14753125" cy="2554545"/>
          </a:xfrm>
        </p:grpSpPr>
        <p:sp>
          <p:nvSpPr>
            <p:cNvPr id="13" name="椭圆 12">
              <a:extLst>
                <a:ext uri="{FF2B5EF4-FFF2-40B4-BE49-F238E27FC236}">
                  <a16:creationId xmlns:a16="http://schemas.microsoft.com/office/drawing/2014/main" id="{C8A921EC-5D84-49A6-B783-620502BB61B7}"/>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4" name="文本框 13">
              <a:extLst>
                <a:ext uri="{FF2B5EF4-FFF2-40B4-BE49-F238E27FC236}">
                  <a16:creationId xmlns:a16="http://schemas.microsoft.com/office/drawing/2014/main" id="{F68914D6-F30E-400F-AA80-7F3B0A89A6AA}"/>
                </a:ext>
              </a:extLst>
            </p:cNvPr>
            <p:cNvSpPr txBox="1"/>
            <p:nvPr/>
          </p:nvSpPr>
          <p:spPr>
            <a:xfrm>
              <a:off x="2094350" y="526370"/>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
        <p:nvSpPr>
          <p:cNvPr id="15" name="箭头: 下 14">
            <a:extLst>
              <a:ext uri="{FF2B5EF4-FFF2-40B4-BE49-F238E27FC236}">
                <a16:creationId xmlns:a16="http://schemas.microsoft.com/office/drawing/2014/main" id="{7505C832-20EE-4C4C-8ABC-596E7432D703}"/>
              </a:ext>
            </a:extLst>
          </p:cNvPr>
          <p:cNvSpPr/>
          <p:nvPr/>
        </p:nvSpPr>
        <p:spPr>
          <a:xfrm>
            <a:off x="17021518" y="9702039"/>
            <a:ext cx="854482" cy="12091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4125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7378356" y="2380207"/>
            <a:ext cx="10534020" cy="995387"/>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EXPERIMENTAL DESIGN</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277" name="Shape 277"/>
          <p:cNvGrpSpPr/>
          <p:nvPr/>
        </p:nvGrpSpPr>
        <p:grpSpPr>
          <a:xfrm>
            <a:off x="3695891" y="4050326"/>
            <a:ext cx="17072721" cy="2422962"/>
            <a:chOff x="3276791" y="4287549"/>
            <a:chExt cx="17072721" cy="2422962"/>
          </a:xfrm>
        </p:grpSpPr>
        <p:sp>
          <p:nvSpPr>
            <p:cNvPr id="278" name="Shape 278"/>
            <p:cNvSpPr txBox="1"/>
            <p:nvPr/>
          </p:nvSpPr>
          <p:spPr>
            <a:xfrm>
              <a:off x="4103021" y="5041656"/>
              <a:ext cx="16246491" cy="1668855"/>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3600" dirty="0">
                  <a:solidFill>
                    <a:schemeClr val="dk1"/>
                  </a:solidFill>
                  <a:latin typeface="Montserrat" panose="02000505000000020004"/>
                  <a:sym typeface="Montserrat" panose="02000505000000020004"/>
                </a:rPr>
                <a:t>We</a:t>
              </a:r>
              <a:r>
                <a:rPr lang="en-US" sz="3600" dirty="0">
                  <a:solidFill>
                    <a:schemeClr val="dk1"/>
                  </a:solidFill>
                  <a:latin typeface="Montserrat" panose="02000505000000020004"/>
                  <a:sym typeface="Montserrat" panose="02000505000000020004"/>
                </a:rPr>
                <a:t> use the within-subjects method</a:t>
              </a:r>
              <a:r>
                <a:rPr lang="en-US" sz="3200" dirty="0">
                  <a:solidFill>
                    <a:schemeClr val="dk1"/>
                  </a:solidFill>
                  <a:latin typeface="Montserrat" panose="02000505000000020004"/>
                  <a:sym typeface="Montserrat" panose="02000505000000020004"/>
                </a:rPr>
                <a:t>.</a:t>
              </a:r>
            </a:p>
          </p:txBody>
        </p:sp>
        <p:sp>
          <p:nvSpPr>
            <p:cNvPr id="279" name="Shape 279"/>
            <p:cNvSpPr txBox="1"/>
            <p:nvPr/>
          </p:nvSpPr>
          <p:spPr>
            <a:xfrm>
              <a:off x="4103021" y="4287549"/>
              <a:ext cx="8258697" cy="57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Experimental</a:t>
              </a: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Method</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80" name="Shape 280"/>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1" name="Shape 281"/>
          <p:cNvGrpSpPr/>
          <p:nvPr/>
        </p:nvGrpSpPr>
        <p:grpSpPr>
          <a:xfrm>
            <a:off x="3695891" y="6752446"/>
            <a:ext cx="17854854" cy="2506668"/>
            <a:chOff x="3276791" y="4203843"/>
            <a:chExt cx="17072721" cy="2506668"/>
          </a:xfrm>
        </p:grpSpPr>
        <p:sp>
          <p:nvSpPr>
            <p:cNvPr id="282" name="Shape 282"/>
            <p:cNvSpPr txBox="1"/>
            <p:nvPr/>
          </p:nvSpPr>
          <p:spPr>
            <a:xfrm>
              <a:off x="4103021" y="5041657"/>
              <a:ext cx="16246491" cy="1668854"/>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rPr>
                <a:t>The participants are divided into 2 groups. Each group has 6 people, performing under each different condition.</a:t>
              </a:r>
              <a:r>
                <a:rPr lang="zh-CN" altLang="en-US" sz="3600" dirty="0">
                  <a:solidFill>
                    <a:schemeClr val="dk1"/>
                  </a:solidFill>
                  <a:latin typeface="Montserrat" panose="02000505000000020004"/>
                  <a:ea typeface="Montserrat" panose="02000505000000020004"/>
                  <a:cs typeface="Montserrat" panose="02000505000000020004"/>
                  <a:sym typeface="Montserrat" panose="02000505000000020004"/>
                </a:rPr>
                <a:t> 　</a:t>
              </a:r>
              <a:endParaRPr lang="en-US" sz="36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 name="Shape 283"/>
            <p:cNvSpPr txBox="1"/>
            <p:nvPr/>
          </p:nvSpPr>
          <p:spPr>
            <a:xfrm>
              <a:off x="4103021" y="4203843"/>
              <a:ext cx="6575370" cy="55865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Group Division</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84" name="Shape 284"/>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5" name="Shape 285"/>
          <p:cNvGrpSpPr/>
          <p:nvPr/>
        </p:nvGrpSpPr>
        <p:grpSpPr>
          <a:xfrm>
            <a:off x="3695891" y="9830432"/>
            <a:ext cx="17854854" cy="2541623"/>
            <a:chOff x="3276791" y="4203844"/>
            <a:chExt cx="17072721" cy="2541623"/>
          </a:xfrm>
        </p:grpSpPr>
        <p:sp>
          <p:nvSpPr>
            <p:cNvPr id="286" name="Shape 286"/>
            <p:cNvSpPr txBox="1"/>
            <p:nvPr/>
          </p:nvSpPr>
          <p:spPr>
            <a:xfrm>
              <a:off x="4103021" y="5041657"/>
              <a:ext cx="16246491" cy="1703810"/>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rPr>
                <a:t>All of them need to find notification settings page with the main page as the starting point.</a:t>
              </a:r>
            </a:p>
          </p:txBody>
        </p:sp>
        <p:sp>
          <p:nvSpPr>
            <p:cNvPr id="287" name="Shape 287"/>
            <p:cNvSpPr txBox="1"/>
            <p:nvPr/>
          </p:nvSpPr>
          <p:spPr>
            <a:xfrm>
              <a:off x="4139903" y="4203844"/>
              <a:ext cx="8763702" cy="55865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Experimental Procedure</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88" name="Shape 288"/>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19" name="组合 18">
            <a:extLst>
              <a:ext uri="{FF2B5EF4-FFF2-40B4-BE49-F238E27FC236}">
                <a16:creationId xmlns:a16="http://schemas.microsoft.com/office/drawing/2014/main" id="{FCCC6FEA-5517-440B-9DF5-FB23C56D4BCF}"/>
              </a:ext>
            </a:extLst>
          </p:cNvPr>
          <p:cNvGrpSpPr/>
          <p:nvPr/>
        </p:nvGrpSpPr>
        <p:grpSpPr>
          <a:xfrm>
            <a:off x="930201" y="526370"/>
            <a:ext cx="14753125" cy="2554545"/>
            <a:chOff x="930201" y="526370"/>
            <a:chExt cx="14753125" cy="2554545"/>
          </a:xfrm>
        </p:grpSpPr>
        <p:sp>
          <p:nvSpPr>
            <p:cNvPr id="20" name="椭圆 19">
              <a:extLst>
                <a:ext uri="{FF2B5EF4-FFF2-40B4-BE49-F238E27FC236}">
                  <a16:creationId xmlns:a16="http://schemas.microsoft.com/office/drawing/2014/main" id="{572F3EE3-863C-4D87-AD80-0339DF3E313E}"/>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21" name="文本框 20">
              <a:extLst>
                <a:ext uri="{FF2B5EF4-FFF2-40B4-BE49-F238E27FC236}">
                  <a16:creationId xmlns:a16="http://schemas.microsoft.com/office/drawing/2014/main" id="{3F35EA3B-2C6B-4FCE-BE8C-36AC19316131}"/>
                </a:ext>
              </a:extLst>
            </p:cNvPr>
            <p:cNvSpPr txBox="1"/>
            <p:nvPr/>
          </p:nvSpPr>
          <p:spPr>
            <a:xfrm>
              <a:off x="2094350" y="526370"/>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3875916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6480928" y="5593376"/>
            <a:ext cx="11901105" cy="19088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BACKGROUND</a:t>
            </a:r>
          </a:p>
        </p:txBody>
      </p:sp>
      <p:sp>
        <p:nvSpPr>
          <p:cNvPr id="3" name="Shape 275">
            <a:extLst>
              <a:ext uri="{FF2B5EF4-FFF2-40B4-BE49-F238E27FC236}">
                <a16:creationId xmlns:a16="http://schemas.microsoft.com/office/drawing/2014/main" id="{7A54EA6E-069E-4E0B-AD81-93DBAF2D160D}"/>
              </a:ext>
            </a:extLst>
          </p:cNvPr>
          <p:cNvSpPr txBox="1"/>
          <p:nvPr/>
        </p:nvSpPr>
        <p:spPr>
          <a:xfrm>
            <a:off x="7658402" y="288386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矩形 3">
            <a:extLst>
              <a:ext uri="{FF2B5EF4-FFF2-40B4-BE49-F238E27FC236}">
                <a16:creationId xmlns:a16="http://schemas.microsoft.com/office/drawing/2014/main" id="{2AFF3815-820A-480A-B3A6-604B868B9A76}"/>
              </a:ext>
            </a:extLst>
          </p:cNvPr>
          <p:cNvSpPr/>
          <p:nvPr/>
        </p:nvSpPr>
        <p:spPr>
          <a:xfrm>
            <a:off x="15488816" y="8361075"/>
            <a:ext cx="6674852" cy="1208023"/>
          </a:xfrm>
          <a:prstGeom prst="rect">
            <a:avLst/>
          </a:prstGeom>
        </p:spPr>
        <p:txBody>
          <a:bodyPr wrap="square" lIns="68580" tIns="34290" rIns="68580" bIns="34290">
            <a:spAutoFit/>
          </a:bodyPr>
          <a:lstStyle/>
          <a:p>
            <a:pPr>
              <a:defRPr/>
            </a:pPr>
            <a:r>
              <a:rPr lang="en-US" altLang="zh-CN" sz="2000" spc="225" dirty="0">
                <a:solidFill>
                  <a:srgbClr val="292929"/>
                </a:solidFill>
                <a:latin typeface="字魂58号-创中黑" panose="00000500000000000000" pitchFamily="2" charset="-122"/>
                <a:ea typeface="字魂58号-创中黑" panose="00000500000000000000" pitchFamily="2" charset="-122"/>
                <a:cs typeface="+mn-ea"/>
                <a:sym typeface="+mn-lt"/>
              </a:rPr>
              <a:t>	</a:t>
            </a: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----Liu </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Ziyun</a:t>
            </a:r>
            <a:endParaRPr sz="5400" spc="225" dirty="0">
              <a:solidFill>
                <a:srgbClr val="44546A"/>
              </a:solidFill>
              <a:latin typeface="Arial Rounded MT Bold" panose="020F0704030504030204" pitchFamily="34" charset="0"/>
              <a:ea typeface="微软雅黑" panose="020B0503020204020204" pitchFamily="34" charset="-122"/>
              <a:cs typeface="+mn-ea"/>
              <a:sym typeface="+mn-lt"/>
            </a:endParaRPr>
          </a:p>
        </p:txBody>
      </p:sp>
    </p:spTree>
    <p:extLst>
      <p:ext uri="{BB962C8B-B14F-4D97-AF65-F5344CB8AC3E}">
        <p14:creationId xmlns:p14="http://schemas.microsoft.com/office/powerpoint/2010/main" val="1917246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aphicFrame>
        <p:nvGraphicFramePr>
          <p:cNvPr id="769" name="Shape 769"/>
          <p:cNvGraphicFramePr/>
          <p:nvPr>
            <p:extLst>
              <p:ext uri="{D42A27DB-BD31-4B8C-83A1-F6EECF244321}">
                <p14:modId xmlns:p14="http://schemas.microsoft.com/office/powerpoint/2010/main" val="2362358349"/>
              </p:ext>
            </p:extLst>
          </p:nvPr>
        </p:nvGraphicFramePr>
        <p:xfrm>
          <a:off x="1603375" y="4194710"/>
          <a:ext cx="21177150" cy="6032100"/>
        </p:xfrm>
        <a:graphic>
          <a:graphicData uri="http://schemas.openxmlformats.org/drawingml/2006/table">
            <a:tbl>
              <a:tblPr firstRow="1" bandRow="1">
                <a:noFill/>
                <a:tableStyleId>{BCAEA2B0-16F8-42A5-81C4-F566372FB005}</a:tableStyleId>
              </a:tblPr>
              <a:tblGrid>
                <a:gridCol w="4457850">
                  <a:extLst>
                    <a:ext uri="{9D8B030D-6E8A-4147-A177-3AD203B41FA5}">
                      <a16:colId xmlns:a16="http://schemas.microsoft.com/office/drawing/2014/main" val="20000"/>
                    </a:ext>
                  </a:extLst>
                </a:gridCol>
                <a:gridCol w="1393275">
                  <a:extLst>
                    <a:ext uri="{9D8B030D-6E8A-4147-A177-3AD203B41FA5}">
                      <a16:colId xmlns:a16="http://schemas.microsoft.com/office/drawing/2014/main" val="20001"/>
                    </a:ext>
                  </a:extLst>
                </a:gridCol>
                <a:gridCol w="1393275">
                  <a:extLst>
                    <a:ext uri="{9D8B030D-6E8A-4147-A177-3AD203B41FA5}">
                      <a16:colId xmlns:a16="http://schemas.microsoft.com/office/drawing/2014/main" val="20002"/>
                    </a:ext>
                  </a:extLst>
                </a:gridCol>
                <a:gridCol w="1393275">
                  <a:extLst>
                    <a:ext uri="{9D8B030D-6E8A-4147-A177-3AD203B41FA5}">
                      <a16:colId xmlns:a16="http://schemas.microsoft.com/office/drawing/2014/main" val="20003"/>
                    </a:ext>
                  </a:extLst>
                </a:gridCol>
                <a:gridCol w="1393275">
                  <a:extLst>
                    <a:ext uri="{9D8B030D-6E8A-4147-A177-3AD203B41FA5}">
                      <a16:colId xmlns:a16="http://schemas.microsoft.com/office/drawing/2014/main" val="20004"/>
                    </a:ext>
                  </a:extLst>
                </a:gridCol>
                <a:gridCol w="1393275">
                  <a:extLst>
                    <a:ext uri="{9D8B030D-6E8A-4147-A177-3AD203B41FA5}">
                      <a16:colId xmlns:a16="http://schemas.microsoft.com/office/drawing/2014/main" val="20005"/>
                    </a:ext>
                  </a:extLst>
                </a:gridCol>
                <a:gridCol w="1393275">
                  <a:extLst>
                    <a:ext uri="{9D8B030D-6E8A-4147-A177-3AD203B41FA5}">
                      <a16:colId xmlns:a16="http://schemas.microsoft.com/office/drawing/2014/main" val="20006"/>
                    </a:ext>
                  </a:extLst>
                </a:gridCol>
                <a:gridCol w="1393275">
                  <a:extLst>
                    <a:ext uri="{9D8B030D-6E8A-4147-A177-3AD203B41FA5}">
                      <a16:colId xmlns:a16="http://schemas.microsoft.com/office/drawing/2014/main" val="20007"/>
                    </a:ext>
                  </a:extLst>
                </a:gridCol>
                <a:gridCol w="1393275">
                  <a:extLst>
                    <a:ext uri="{9D8B030D-6E8A-4147-A177-3AD203B41FA5}">
                      <a16:colId xmlns:a16="http://schemas.microsoft.com/office/drawing/2014/main" val="20008"/>
                    </a:ext>
                  </a:extLst>
                </a:gridCol>
                <a:gridCol w="1393275">
                  <a:extLst>
                    <a:ext uri="{9D8B030D-6E8A-4147-A177-3AD203B41FA5}">
                      <a16:colId xmlns:a16="http://schemas.microsoft.com/office/drawing/2014/main" val="20009"/>
                    </a:ext>
                  </a:extLst>
                </a:gridCol>
                <a:gridCol w="1393275">
                  <a:extLst>
                    <a:ext uri="{9D8B030D-6E8A-4147-A177-3AD203B41FA5}">
                      <a16:colId xmlns:a16="http://schemas.microsoft.com/office/drawing/2014/main" val="20010"/>
                    </a:ext>
                  </a:extLst>
                </a:gridCol>
                <a:gridCol w="1393275">
                  <a:extLst>
                    <a:ext uri="{9D8B030D-6E8A-4147-A177-3AD203B41FA5}">
                      <a16:colId xmlns:a16="http://schemas.microsoft.com/office/drawing/2014/main" val="20011"/>
                    </a:ext>
                  </a:extLst>
                </a:gridCol>
                <a:gridCol w="1393275">
                  <a:extLst>
                    <a:ext uri="{9D8B030D-6E8A-4147-A177-3AD203B41FA5}">
                      <a16:colId xmlns:a16="http://schemas.microsoft.com/office/drawing/2014/main" val="20012"/>
                    </a:ext>
                  </a:extLst>
                </a:gridCol>
              </a:tblGrid>
              <a:tr h="1508025">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Group</a:t>
                      </a:r>
                    </a:p>
                  </a:txBody>
                  <a:tcPr marL="91450" marR="91450" marT="45725" marB="45725" anchor="ctr">
                    <a:lnL w="12700" cap="flat" cmpd="sng">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solidFill>
                  </a:tcPr>
                </a:tc>
                <a:tc gridSpan="5">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Group A</a:t>
                      </a: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44546A"/>
                    </a:solidFill>
                  </a:tcPr>
                </a:tc>
                <a:tc hMerge="1">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hMerge="1">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hMerge="1">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000000"/>
                    </a:solidFill>
                  </a:tcPr>
                </a:tc>
                <a:tc hMerge="1">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000000"/>
                    </a:solidFill>
                  </a:tcPr>
                </a:tc>
                <a:tc gridSpan="5">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Group B</a:t>
                      </a: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44546A"/>
                    </a:solidFill>
                  </a:tcPr>
                </a:tc>
                <a:tc hMerge="1">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000000"/>
                    </a:solidFill>
                  </a:tcPr>
                </a:tc>
                <a:tc hMerge="1">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000000"/>
                    </a:solidFill>
                  </a:tcPr>
                </a:tc>
                <a:tc hMerge="1">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hMerge="1">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000000"/>
                    </a:solidFill>
                  </a:tcPr>
                </a:tc>
                <a:tc gridSpan="2">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44546A"/>
                    </a:solidFill>
                  </a:tcPr>
                </a:tc>
                <a:tc hMerge="1">
                  <a:txBody>
                    <a:bodyPr/>
                    <a:lstStyle/>
                    <a:p>
                      <a:pPr marL="0" marR="0" lvl="0" indent="0" algn="ctr" rtl="0">
                        <a:spcBef>
                          <a:spcPts val="0"/>
                        </a:spcBef>
                        <a:buSzPct val="25000"/>
                        <a:buNone/>
                      </a:pPr>
                      <a:endPar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000000"/>
                    </a:solidFill>
                  </a:tcPr>
                </a:tc>
                <a:extLst>
                  <a:ext uri="{0D108BD9-81ED-4DB2-BD59-A6C34878D82A}">
                    <a16:rowId xmlns:a16="http://schemas.microsoft.com/office/drawing/2014/main" val="2459065499"/>
                  </a:ext>
                </a:extLst>
              </a:tr>
              <a:tr h="1508025">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Participant ID</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01</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02</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03</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04</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05</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06</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07</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08</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09</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10</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Sum</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tc>
                  <a:txBody>
                    <a:bodyPr/>
                    <a:lstStyle/>
                    <a:p>
                      <a:pPr marL="0" marR="0" lvl="0" indent="0" algn="ctr" rtl="0">
                        <a:spcBef>
                          <a:spcPts val="0"/>
                        </a:spcBef>
                        <a:buSzPct val="25000"/>
                        <a:buNone/>
                      </a:pPr>
                      <a:r>
                        <a:rPr lang="en-US" sz="32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Avg</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44546A">
                        <a:alpha val="60000"/>
                      </a:srgbClr>
                    </a:solidFill>
                  </a:tcPr>
                </a:tc>
                <a:extLst>
                  <a:ext uri="{0D108BD9-81ED-4DB2-BD59-A6C34878D82A}">
                    <a16:rowId xmlns:a16="http://schemas.microsoft.com/office/drawing/2014/main" val="10000"/>
                  </a:ext>
                </a:extLst>
              </a:tr>
              <a:tr h="1508025">
                <a:tc>
                  <a:txBody>
                    <a:bodyPr/>
                    <a:lstStyle/>
                    <a:p>
                      <a:pPr marL="0" marR="0" lvl="0" indent="0" algn="ctr" rtl="0">
                        <a:spcBef>
                          <a:spcPts val="0"/>
                        </a:spcBef>
                        <a:buSzPct val="25000"/>
                        <a:buNone/>
                      </a:pPr>
                      <a:r>
                        <a:rPr lang="en-US"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System 1/s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3.82</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3.53</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3.78</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3.22</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3.51</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4.72</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2.82</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zh-CN" altLang="en-US"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3.92</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zh-CN" altLang="en-US"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3.62</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2.27</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35.21</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3.52</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508025">
                <a:tc>
                  <a:txBody>
                    <a:bodyPr/>
                    <a:lstStyle/>
                    <a:p>
                      <a:pPr marL="0" marR="0" lvl="0" indent="0" algn="ctr" rtl="0">
                        <a:spcBef>
                          <a:spcPts val="0"/>
                        </a:spcBef>
                        <a:buSzPct val="25000"/>
                        <a:buNone/>
                      </a:pPr>
                      <a:r>
                        <a:rPr lang="en-US"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System 2/s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8.73</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6.36</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zh-CN" altLang="en-US"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5.40</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zh-CN" altLang="en-US"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8.75</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9.60</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10.28</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9.64</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zh-CN" altLang="en-US"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5.24</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7.31</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9.55</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79.86</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7.99</a:t>
                      </a:r>
                      <a:endParaRPr sz="28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782" name="Shape 782"/>
          <p:cNvSpPr txBox="1"/>
          <p:nvPr/>
        </p:nvSpPr>
        <p:spPr>
          <a:xfrm>
            <a:off x="5892274" y="2347253"/>
            <a:ext cx="12593102"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STATISTICAL DATA</a:t>
            </a:r>
          </a:p>
        </p:txBody>
      </p:sp>
      <p:grpSp>
        <p:nvGrpSpPr>
          <p:cNvPr id="5" name="组合 4">
            <a:extLst>
              <a:ext uri="{FF2B5EF4-FFF2-40B4-BE49-F238E27FC236}">
                <a16:creationId xmlns:a16="http://schemas.microsoft.com/office/drawing/2014/main" id="{17E05F27-3520-4AC3-80BF-A2DB046785EC}"/>
              </a:ext>
            </a:extLst>
          </p:cNvPr>
          <p:cNvGrpSpPr/>
          <p:nvPr/>
        </p:nvGrpSpPr>
        <p:grpSpPr>
          <a:xfrm>
            <a:off x="930201" y="526370"/>
            <a:ext cx="14753125" cy="2554545"/>
            <a:chOff x="930201" y="526370"/>
            <a:chExt cx="14753125" cy="2554545"/>
          </a:xfrm>
        </p:grpSpPr>
        <p:sp>
          <p:nvSpPr>
            <p:cNvPr id="6" name="椭圆 5">
              <a:extLst>
                <a:ext uri="{FF2B5EF4-FFF2-40B4-BE49-F238E27FC236}">
                  <a16:creationId xmlns:a16="http://schemas.microsoft.com/office/drawing/2014/main" id="{A37DF266-D498-40C4-9232-341E5C6D77C9}"/>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ECA645A5-9473-4B8C-AFF3-0A7BFD39F42A}"/>
                </a:ext>
              </a:extLst>
            </p:cNvPr>
            <p:cNvSpPr txBox="1"/>
            <p:nvPr/>
          </p:nvSpPr>
          <p:spPr>
            <a:xfrm>
              <a:off x="2094350" y="526370"/>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748772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7234276" y="2182937"/>
            <a:ext cx="10608664" cy="995387"/>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CONCLUSION</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2" name="组合 1">
            <a:extLst>
              <a:ext uri="{FF2B5EF4-FFF2-40B4-BE49-F238E27FC236}">
                <a16:creationId xmlns:a16="http://schemas.microsoft.com/office/drawing/2014/main" id="{4F80C8E2-10B7-4B13-B785-BA480A3726F4}"/>
              </a:ext>
            </a:extLst>
          </p:cNvPr>
          <p:cNvGrpSpPr/>
          <p:nvPr/>
        </p:nvGrpSpPr>
        <p:grpSpPr>
          <a:xfrm>
            <a:off x="3580008" y="3683818"/>
            <a:ext cx="17917200" cy="8864158"/>
            <a:chOff x="3695891" y="3974763"/>
            <a:chExt cx="17917200" cy="8864158"/>
          </a:xfrm>
        </p:grpSpPr>
        <p:grpSp>
          <p:nvGrpSpPr>
            <p:cNvPr id="277" name="Shape 277"/>
            <p:cNvGrpSpPr/>
            <p:nvPr/>
          </p:nvGrpSpPr>
          <p:grpSpPr>
            <a:xfrm>
              <a:off x="3695891" y="3974763"/>
              <a:ext cx="17917200" cy="2498525"/>
              <a:chOff x="3276791" y="4211986"/>
              <a:chExt cx="17917200" cy="2498525"/>
            </a:xfrm>
          </p:grpSpPr>
          <p:sp>
            <p:nvSpPr>
              <p:cNvPr id="278" name="Shape 278"/>
              <p:cNvSpPr txBox="1"/>
              <p:nvPr/>
            </p:nvSpPr>
            <p:spPr>
              <a:xfrm>
                <a:off x="4103021" y="5041656"/>
                <a:ext cx="17090970" cy="1668855"/>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3600" dirty="0">
                    <a:solidFill>
                      <a:schemeClr val="dk1"/>
                    </a:solidFill>
                    <a:latin typeface="Montserrat" panose="02010600030101010101" charset="0"/>
                    <a:ea typeface="Montserrat" panose="02000505000000020004"/>
                    <a:cs typeface="Montserrat" panose="02000505000000020004"/>
                    <a:sym typeface="Montserrat" panose="02000505000000020004"/>
                  </a:rPr>
                  <a:t>User take less time under</a:t>
                </a:r>
                <a:r>
                  <a:rPr lang="zh-CN" altLang="en-US" sz="3600" dirty="0">
                    <a:solidFill>
                      <a:schemeClr val="dk1"/>
                    </a:solidFill>
                    <a:latin typeface="Montserrat" panose="02010600030101010101" charset="0"/>
                    <a:ea typeface="Montserrat" panose="02000505000000020004"/>
                    <a:cs typeface="Montserrat" panose="02000505000000020004"/>
                    <a:sym typeface="Montserrat" panose="02000505000000020004"/>
                  </a:rPr>
                  <a:t> </a:t>
                </a:r>
                <a:r>
                  <a:rPr lang="en-US" altLang="zh-CN" sz="3600" dirty="0">
                    <a:solidFill>
                      <a:schemeClr val="dk1"/>
                    </a:solidFill>
                    <a:latin typeface="Montserrat" panose="02010600030101010101" charset="0"/>
                    <a:ea typeface="Montserrat" panose="02000505000000020004"/>
                    <a:cs typeface="Montserrat" panose="02000505000000020004"/>
                    <a:sym typeface="Montserrat" panose="02000505000000020004"/>
                  </a:rPr>
                  <a:t>experimental</a:t>
                </a:r>
                <a:r>
                  <a:rPr lang="zh-CN" altLang="en-US" sz="3600" dirty="0">
                    <a:solidFill>
                      <a:schemeClr val="dk1"/>
                    </a:solidFill>
                    <a:latin typeface="Montserrat" panose="02010600030101010101" charset="0"/>
                    <a:ea typeface="Montserrat" panose="02000505000000020004"/>
                    <a:cs typeface="Montserrat" panose="02000505000000020004"/>
                    <a:sym typeface="Montserrat" panose="02000505000000020004"/>
                  </a:rPr>
                  <a:t> </a:t>
                </a:r>
                <a:r>
                  <a:rPr lang="en-US" altLang="zh-CN" sz="3600" dirty="0">
                    <a:solidFill>
                      <a:schemeClr val="dk1"/>
                    </a:solidFill>
                    <a:latin typeface="Montserrat" panose="02010600030101010101" charset="0"/>
                    <a:ea typeface="Montserrat" panose="02000505000000020004"/>
                    <a:cs typeface="Montserrat" panose="02000505000000020004"/>
                    <a:sym typeface="Montserrat" panose="02000505000000020004"/>
                  </a:rPr>
                  <a:t>condition, which</a:t>
                </a:r>
                <a:r>
                  <a:rPr lang="zh-CN" altLang="en-US" sz="3600" dirty="0">
                    <a:solidFill>
                      <a:schemeClr val="dk1"/>
                    </a:solidFill>
                    <a:latin typeface="Montserrat" panose="02010600030101010101" charset="0"/>
                    <a:ea typeface="Montserrat" panose="02000505000000020004"/>
                    <a:cs typeface="Montserrat" panose="02000505000000020004"/>
                    <a:sym typeface="Montserrat" panose="02000505000000020004"/>
                  </a:rPr>
                  <a:t> </a:t>
                </a:r>
                <a:r>
                  <a:rPr lang="en-US" altLang="zh-CN" sz="3600" dirty="0">
                    <a:solidFill>
                      <a:schemeClr val="dk1"/>
                    </a:solidFill>
                    <a:latin typeface="Montserrat" panose="02010600030101010101" charset="0"/>
                    <a:ea typeface="Montserrat" panose="02000505000000020004"/>
                    <a:cs typeface="Montserrat" panose="02000505000000020004"/>
                    <a:sym typeface="Montserrat" panose="02000505000000020004"/>
                  </a:rPr>
                  <a:t>means</a:t>
                </a:r>
                <a:r>
                  <a:rPr lang="zh-CN" altLang="en-US" sz="3600" dirty="0">
                    <a:solidFill>
                      <a:schemeClr val="dk1"/>
                    </a:solidFill>
                    <a:latin typeface="Montserrat" panose="02010600030101010101" charset="0"/>
                    <a:ea typeface="Montserrat" panose="02000505000000020004"/>
                    <a:cs typeface="Montserrat" panose="02000505000000020004"/>
                    <a:sym typeface="Montserrat" panose="02000505000000020004"/>
                  </a:rPr>
                  <a:t> </a:t>
                </a:r>
                <a:r>
                  <a:rPr lang="en-US" altLang="zh-CN" sz="3600" dirty="0">
                    <a:solidFill>
                      <a:schemeClr val="dk1"/>
                    </a:solidFill>
                    <a:latin typeface="Montserrat" panose="02010600030101010101" charset="0"/>
                    <a:ea typeface="Montserrat" panose="02000505000000020004"/>
                    <a:cs typeface="Montserrat" panose="02000505000000020004"/>
                    <a:sym typeface="Montserrat" panose="02000505000000020004"/>
                  </a:rPr>
                  <a:t>that system with</a:t>
                </a:r>
                <a:r>
                  <a:rPr lang="zh-CN" altLang="en-US" sz="3600" dirty="0">
                    <a:solidFill>
                      <a:schemeClr val="dk1"/>
                    </a:solidFill>
                    <a:latin typeface="Montserrat" panose="02010600030101010101" charset="0"/>
                    <a:ea typeface="Montserrat" panose="02000505000000020004"/>
                    <a:cs typeface="Montserrat" panose="02000505000000020004"/>
                    <a:sym typeface="Montserrat" panose="02000505000000020004"/>
                  </a:rPr>
                  <a:t> </a:t>
                </a:r>
                <a:r>
                  <a:rPr lang="en-US" altLang="zh-CN" sz="3600" dirty="0">
                    <a:solidFill>
                      <a:schemeClr val="dk1"/>
                    </a:solidFill>
                    <a:latin typeface="Montserrat" panose="02010600030101010101" charset="0"/>
                    <a:ea typeface="Montserrat" panose="02000505000000020004"/>
                    <a:cs typeface="Montserrat" panose="02000505000000020004"/>
                    <a:sym typeface="Montserrat" panose="02000505000000020004"/>
                  </a:rPr>
                  <a:t>experimental condition is more friendly</a:t>
                </a:r>
                <a:r>
                  <a:rPr lang="zh-CN" altLang="en-US" sz="3600" dirty="0">
                    <a:solidFill>
                      <a:schemeClr val="dk1"/>
                    </a:solidFill>
                    <a:latin typeface="Montserrat" panose="02010600030101010101" charset="0"/>
                    <a:ea typeface="Montserrat" panose="02000505000000020004"/>
                    <a:cs typeface="Montserrat" panose="02000505000000020004"/>
                    <a:sym typeface="Montserrat" panose="02000505000000020004"/>
                  </a:rPr>
                  <a:t> </a:t>
                </a:r>
                <a:r>
                  <a:rPr lang="en-US" altLang="zh-CN" sz="3600" dirty="0">
                    <a:solidFill>
                      <a:schemeClr val="dk1"/>
                    </a:solidFill>
                    <a:latin typeface="Montserrat" panose="02010600030101010101" charset="0"/>
                    <a:ea typeface="Montserrat" panose="02000505000000020004"/>
                    <a:cs typeface="Montserrat" panose="02000505000000020004"/>
                    <a:sym typeface="Montserrat" panose="02000505000000020004"/>
                  </a:rPr>
                  <a:t>to</a:t>
                </a:r>
                <a:r>
                  <a:rPr lang="zh-CN" altLang="en-US" sz="3600" dirty="0">
                    <a:solidFill>
                      <a:schemeClr val="dk1"/>
                    </a:solidFill>
                    <a:latin typeface="Montserrat" panose="02010600030101010101" charset="0"/>
                    <a:ea typeface="Montserrat" panose="02000505000000020004"/>
                    <a:cs typeface="Montserrat" panose="02000505000000020004"/>
                    <a:sym typeface="Montserrat" panose="02000505000000020004"/>
                  </a:rPr>
                  <a:t> </a:t>
                </a:r>
                <a:r>
                  <a:rPr lang="en-US" altLang="zh-CN" sz="3600" dirty="0">
                    <a:solidFill>
                      <a:schemeClr val="dk1"/>
                    </a:solidFill>
                    <a:latin typeface="Montserrat" panose="02010600030101010101" charset="0"/>
                    <a:ea typeface="Montserrat" panose="02000505000000020004"/>
                    <a:cs typeface="Montserrat" panose="02000505000000020004"/>
                    <a:sym typeface="Montserrat" panose="02000505000000020004"/>
                  </a:rPr>
                  <a:t>users</a:t>
                </a:r>
                <a:r>
                  <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rPr>
                  <a:t>.</a:t>
                </a:r>
              </a:p>
            </p:txBody>
          </p:sp>
          <p:sp>
            <p:nvSpPr>
              <p:cNvPr id="279" name="Shape 279"/>
              <p:cNvSpPr txBox="1"/>
              <p:nvPr/>
            </p:nvSpPr>
            <p:spPr>
              <a:xfrm>
                <a:off x="4103021" y="4211986"/>
                <a:ext cx="7905407" cy="82967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Experimental</a:t>
                </a: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 Condition</a:t>
                </a:r>
              </a:p>
            </p:txBody>
          </p:sp>
          <p:sp>
            <p:nvSpPr>
              <p:cNvPr id="280" name="Shape 280"/>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1" name="Shape 281"/>
            <p:cNvGrpSpPr/>
            <p:nvPr/>
          </p:nvGrpSpPr>
          <p:grpSpPr>
            <a:xfrm>
              <a:off x="3695891" y="6670999"/>
              <a:ext cx="17917200" cy="2588115"/>
              <a:chOff x="3276791" y="4122396"/>
              <a:chExt cx="17072721" cy="2588115"/>
            </a:xfrm>
          </p:grpSpPr>
          <p:sp>
            <p:nvSpPr>
              <p:cNvPr id="282" name="Shape 282"/>
              <p:cNvSpPr txBox="1"/>
              <p:nvPr/>
            </p:nvSpPr>
            <p:spPr>
              <a:xfrm>
                <a:off x="4103021" y="5041657"/>
                <a:ext cx="16246491" cy="1668854"/>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rPr>
                  <a:t>But from the perspective of system integrity, all setting options need to be arranged together.</a:t>
                </a:r>
                <a:endParaRPr lang="en-US" sz="36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 name="Shape 283"/>
              <p:cNvSpPr txBox="1"/>
              <p:nvPr/>
            </p:nvSpPr>
            <p:spPr>
              <a:xfrm>
                <a:off x="4103021" y="4122396"/>
                <a:ext cx="6783188" cy="57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Control Condition</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84" name="Shape 284"/>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5" name="Shape 285"/>
            <p:cNvGrpSpPr/>
            <p:nvPr/>
          </p:nvGrpSpPr>
          <p:grpSpPr>
            <a:xfrm>
              <a:off x="3696860" y="9563758"/>
              <a:ext cx="17916231" cy="3275163"/>
              <a:chOff x="3276791" y="4221186"/>
              <a:chExt cx="17072721" cy="3102297"/>
            </a:xfrm>
          </p:grpSpPr>
          <p:sp>
            <p:nvSpPr>
              <p:cNvPr id="286" name="Shape 286"/>
              <p:cNvSpPr txBox="1"/>
              <p:nvPr/>
            </p:nvSpPr>
            <p:spPr>
              <a:xfrm>
                <a:off x="4103021" y="5041657"/>
                <a:ext cx="16246491" cy="2281826"/>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3600" dirty="0">
                    <a:solidFill>
                      <a:schemeClr val="dk1"/>
                    </a:solidFill>
                    <a:latin typeface="Montserrat" panose="02000505000000020004"/>
                    <a:ea typeface="Montserrat" panose="02000505000000020004"/>
                    <a:cs typeface="Montserrat" panose="02000505000000020004"/>
                    <a:sym typeface="Montserrat" panose="02000505000000020004"/>
                  </a:rPr>
                  <a:t>We finally decided to keep these two pages, which not only guarantees the integrity of the system, but also makes it easy for users to immediately enter the notification setting page when they see the message.</a:t>
                </a:r>
              </a:p>
            </p:txBody>
          </p:sp>
          <p:sp>
            <p:nvSpPr>
              <p:cNvPr id="287" name="Shape 287"/>
              <p:cNvSpPr txBox="1"/>
              <p:nvPr/>
            </p:nvSpPr>
            <p:spPr>
              <a:xfrm>
                <a:off x="4142920" y="4221186"/>
                <a:ext cx="8763702" cy="55865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Final</a:t>
                </a:r>
                <a:r>
                  <a:rPr lang="zh-CN" altLang="en-US" sz="48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Decision</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88" name="Shape 288"/>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sp>
        <p:nvSpPr>
          <p:cNvPr id="17" name="椭圆 16">
            <a:extLst>
              <a:ext uri="{FF2B5EF4-FFF2-40B4-BE49-F238E27FC236}">
                <a16:creationId xmlns:a16="http://schemas.microsoft.com/office/drawing/2014/main" id="{34F2F891-59BE-4A84-8137-535D8F9BB3ED}"/>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9" name="文本框 18">
            <a:extLst>
              <a:ext uri="{FF2B5EF4-FFF2-40B4-BE49-F238E27FC236}">
                <a16:creationId xmlns:a16="http://schemas.microsoft.com/office/drawing/2014/main" id="{3A60A048-ED7F-4650-AED9-826C09391C72}"/>
              </a:ext>
            </a:extLst>
          </p:cNvPr>
          <p:cNvSpPr txBox="1"/>
          <p:nvPr/>
        </p:nvSpPr>
        <p:spPr>
          <a:xfrm>
            <a:off x="2094350" y="526370"/>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spTree>
    <p:extLst>
      <p:ext uri="{BB962C8B-B14F-4D97-AF65-F5344CB8AC3E}">
        <p14:creationId xmlns:p14="http://schemas.microsoft.com/office/powerpoint/2010/main" val="1845365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4878563" y="2883867"/>
            <a:ext cx="14620524" cy="19088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UI CHANGE </a:t>
            </a:r>
          </a:p>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AND EVALUATION</a:t>
            </a:r>
          </a:p>
        </p:txBody>
      </p:sp>
      <p:sp>
        <p:nvSpPr>
          <p:cNvPr id="3" name="Shape 275">
            <a:extLst>
              <a:ext uri="{FF2B5EF4-FFF2-40B4-BE49-F238E27FC236}">
                <a16:creationId xmlns:a16="http://schemas.microsoft.com/office/drawing/2014/main" id="{7A54EA6E-069E-4E0B-AD81-93DBAF2D160D}"/>
              </a:ext>
            </a:extLst>
          </p:cNvPr>
          <p:cNvSpPr txBox="1"/>
          <p:nvPr/>
        </p:nvSpPr>
        <p:spPr>
          <a:xfrm>
            <a:off x="7658402" y="288386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文本框 3">
            <a:extLst>
              <a:ext uri="{FF2B5EF4-FFF2-40B4-BE49-F238E27FC236}">
                <a16:creationId xmlns:a16="http://schemas.microsoft.com/office/drawing/2014/main" id="{69EBB2D3-F1CC-4928-8957-711885957F9A}"/>
              </a:ext>
            </a:extLst>
          </p:cNvPr>
          <p:cNvSpPr txBox="1"/>
          <p:nvPr/>
        </p:nvSpPr>
        <p:spPr>
          <a:xfrm>
            <a:off x="7356764" y="8186971"/>
            <a:ext cx="12573000" cy="1785104"/>
          </a:xfrm>
          <a:prstGeom prst="rect">
            <a:avLst/>
          </a:prstGeom>
          <a:noFill/>
        </p:spPr>
        <p:txBody>
          <a:bodyPr wrap="square" rtlCol="0">
            <a:spAutoFit/>
          </a:bodyPr>
          <a:lstStyle/>
          <a:p>
            <a:r>
              <a:rPr lang="en-US" altLang="zh-CN" sz="9600" i="1" dirty="0">
                <a:solidFill>
                  <a:schemeClr val="dk2"/>
                </a:solidFill>
                <a:latin typeface="Montserrat" panose="02000505000000020004"/>
                <a:ea typeface="Montserrat" panose="02000505000000020004"/>
                <a:cs typeface="Montserrat" panose="02000505000000020004"/>
                <a:sym typeface="Montserrat" panose="02000505000000020004"/>
              </a:rPr>
              <a:t>Based on Task</a:t>
            </a:r>
            <a:r>
              <a:rPr lang="en-US" altLang="zh-CN" sz="9600" i="1" dirty="0">
                <a:solidFill>
                  <a:schemeClr val="dk2"/>
                </a:solidFill>
                <a:latin typeface="Arial Rounded MT Bold" panose="020F0704030504030204" pitchFamily="34" charset="0"/>
                <a:ea typeface="Montserrat" panose="02000505000000020004"/>
                <a:cs typeface="Montserrat" panose="02000505000000020004"/>
                <a:sym typeface="Montserrat" panose="02000505000000020004"/>
              </a:rPr>
              <a:t>3</a:t>
            </a:r>
          </a:p>
          <a:p>
            <a:endParaRPr lang="zh-CN" altLang="en-US" dirty="0"/>
          </a:p>
        </p:txBody>
      </p:sp>
      <p:sp>
        <p:nvSpPr>
          <p:cNvPr id="5" name="矩形 4">
            <a:extLst>
              <a:ext uri="{FF2B5EF4-FFF2-40B4-BE49-F238E27FC236}">
                <a16:creationId xmlns:a16="http://schemas.microsoft.com/office/drawing/2014/main" id="{D9FF8EB4-5067-47AC-AC51-33CF838EB6A1}"/>
              </a:ext>
            </a:extLst>
          </p:cNvPr>
          <p:cNvSpPr/>
          <p:nvPr/>
        </p:nvSpPr>
        <p:spPr>
          <a:xfrm>
            <a:off x="16343581" y="10428414"/>
            <a:ext cx="6674852" cy="2039020"/>
          </a:xfrm>
          <a:prstGeom prst="rect">
            <a:avLst/>
          </a:prstGeom>
        </p:spPr>
        <p:txBody>
          <a:bodyPr wrap="square" lIns="68580" tIns="34290" rIns="68580" bIns="34290">
            <a:spAutoFit/>
          </a:bodyPr>
          <a:lstStyle/>
          <a:p>
            <a:pPr>
              <a:defRPr/>
            </a:pPr>
            <a:r>
              <a:rPr lang="en-US" altLang="zh-CN" sz="2000" spc="225" dirty="0">
                <a:solidFill>
                  <a:srgbClr val="292929"/>
                </a:solidFill>
                <a:latin typeface="字魂58号-创中黑" panose="00000500000000000000" pitchFamily="2" charset="-122"/>
                <a:ea typeface="字魂58号-创中黑" panose="00000500000000000000" pitchFamily="2" charset="-122"/>
                <a:cs typeface="+mn-ea"/>
                <a:sym typeface="+mn-lt"/>
              </a:rPr>
              <a:t>	</a:t>
            </a: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----Sun </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Shichen</a:t>
            </a:r>
            <a:endPar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endParaRPr>
          </a:p>
          <a:p>
            <a:pPr algn="r">
              <a:defRPr/>
            </a:pPr>
            <a:endParaRPr sz="5400" spc="225" dirty="0">
              <a:solidFill>
                <a:srgbClr val="44546A"/>
              </a:solidFill>
              <a:latin typeface="Arial Rounded MT Bold" panose="020F0704030504030204" pitchFamily="34" charset="0"/>
              <a:ea typeface="微软雅黑" panose="020B0503020204020204" pitchFamily="34" charset="-122"/>
              <a:cs typeface="+mn-ea"/>
              <a:sym typeface="+mn-lt"/>
            </a:endParaRPr>
          </a:p>
        </p:txBody>
      </p:sp>
    </p:spTree>
    <p:extLst>
      <p:ext uri="{BB962C8B-B14F-4D97-AF65-F5344CB8AC3E}">
        <p14:creationId xmlns:p14="http://schemas.microsoft.com/office/powerpoint/2010/main" val="1416670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1271563" y="4366841"/>
            <a:ext cx="11308252" cy="1107995"/>
          </a:xfrm>
          <a:prstGeom prst="rect">
            <a:avLst/>
          </a:prstGeom>
          <a:noFill/>
          <a:ln>
            <a:noFill/>
          </a:ln>
        </p:spPr>
        <p:txBody>
          <a:bodyPr lIns="91425" tIns="45700" rIns="91425" bIns="45700" anchor="t" anchorCtr="0">
            <a:noAutofit/>
          </a:bodyPr>
          <a:lstStyle/>
          <a:p>
            <a:pPr lvl="0" algn="ctr">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78" name="Shape 278"/>
          <p:cNvSpPr txBox="1"/>
          <p:nvPr/>
        </p:nvSpPr>
        <p:spPr>
          <a:xfrm>
            <a:off x="2160607" y="6172090"/>
            <a:ext cx="11887902" cy="5145925"/>
          </a:xfrm>
          <a:prstGeom prst="rect">
            <a:avLst/>
          </a:prstGeom>
          <a:noFill/>
          <a:ln>
            <a:noFill/>
          </a:ln>
        </p:spPr>
        <p:txBody>
          <a:bodyPr lIns="91425" tIns="45700" rIns="91425" bIns="45700" anchor="t" anchorCtr="0">
            <a:noAutofit/>
          </a:bodyPr>
          <a:lstStyle/>
          <a:p>
            <a:pPr lvl="0" algn="just">
              <a:lnSpc>
                <a:spcPct val="150000"/>
              </a:lnSpc>
              <a:buSzPct val="25000"/>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Description</a:t>
            </a:r>
            <a:r>
              <a:rPr lang="en-US" altLang="zh-CN" sz="4400" b="1" dirty="0">
                <a:solidFill>
                  <a:srgbClr val="44546A"/>
                </a:solidFill>
                <a:latin typeface="Consolas" panose="020B0609020204030204" pitchFamily="49" charset="0"/>
                <a:ea typeface="Montserrat" panose="02000505000000020004"/>
                <a:cs typeface="Montserrat" panose="02000505000000020004"/>
                <a:sym typeface="Montserrat" panose="02000505000000020004"/>
              </a:rPr>
              <a:t>:</a:t>
            </a:r>
          </a:p>
          <a:p>
            <a:pPr lvl="0" algn="just">
              <a:lnSpc>
                <a:spcPct val="150000"/>
              </a:lnSpc>
              <a:buSzPct val="25000"/>
            </a:pPr>
            <a:r>
              <a:rPr lang="zh-CN" altLang="en-US" sz="36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sz="3600" dirty="0">
                <a:latin typeface="Montserrat" panose="02000505000000020004"/>
                <a:ea typeface="Montserrat" panose="02000505000000020004"/>
                <a:cs typeface="Montserrat" panose="02000505000000020004"/>
                <a:sym typeface="Montserrat" panose="02000505000000020004"/>
              </a:rPr>
              <a:t>:: </a:t>
            </a:r>
            <a:r>
              <a:rPr lang="en-US" sz="36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There are many activities waiting for </a:t>
            </a:r>
            <a:r>
              <a:rPr lang="en-US" altLang="zh-CN" sz="36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our</a:t>
            </a:r>
            <a:r>
              <a:rPr lang="en-US" sz="36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 participation. We need to filter to find suitable activities. </a:t>
            </a:r>
          </a:p>
          <a:p>
            <a:pPr lvl="0" algn="just">
              <a:lnSpc>
                <a:spcPct val="150000"/>
              </a:lnSpc>
              <a:buSzPct val="25000"/>
            </a:pPr>
            <a:endParaRPr lang="en-US" sz="3600" dirty="0">
              <a:latin typeface="Montserrat" panose="02000505000000020004"/>
              <a:ea typeface="Montserrat" panose="02000505000000020004"/>
              <a:cs typeface="Montserrat" panose="02000505000000020004"/>
              <a:sym typeface="Montserrat" panose="02000505000000020004"/>
            </a:endParaRPr>
          </a:p>
          <a:p>
            <a:pPr lvl="0" algn="just">
              <a:lnSpc>
                <a:spcPct val="150000"/>
              </a:lnSpc>
              <a:buSzPct val="25000"/>
            </a:pPr>
            <a:endParaRPr lang="en-US" sz="3200" dirty="0">
              <a:latin typeface="Montserrat" panose="02000505000000020004"/>
              <a:ea typeface="Montserrat" panose="02000505000000020004"/>
              <a:cs typeface="Montserrat" panose="02000505000000020004"/>
              <a:sym typeface="Montserrat" panose="02000505000000020004"/>
            </a:endParaRPr>
          </a:p>
        </p:txBody>
      </p:sp>
      <p:sp>
        <p:nvSpPr>
          <p:cNvPr id="279" name="Shape 279"/>
          <p:cNvSpPr txBox="1"/>
          <p:nvPr/>
        </p:nvSpPr>
        <p:spPr>
          <a:xfrm>
            <a:off x="2160607" y="3669587"/>
            <a:ext cx="13006114" cy="919535"/>
          </a:xfrm>
          <a:prstGeom prst="rect">
            <a:avLst/>
          </a:prstGeom>
          <a:noFill/>
          <a:ln>
            <a:noFill/>
          </a:ln>
        </p:spPr>
        <p:txBody>
          <a:bodyPr lIns="91425" tIns="45700" rIns="91425" bIns="45700" anchor="t" anchorCtr="0">
            <a:noAutofit/>
          </a:bodyPr>
          <a:lstStyle/>
          <a:p>
            <a:pPr lvl="0">
              <a:buSzPct val="25000"/>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Task 3: Find </a:t>
            </a:r>
            <a:r>
              <a:rPr lang="en-US" altLang="zh-CN" sz="4400" dirty="0">
                <a:solidFill>
                  <a:srgbClr val="44546A"/>
                </a:solidFill>
                <a:latin typeface="Montserrat" panose="02000505000000020004"/>
                <a:ea typeface="Montserrat" panose="02000505000000020004"/>
                <a:cs typeface="Montserrat" panose="02000505000000020004"/>
                <a:sym typeface="Montserrat" panose="02000505000000020004"/>
              </a:rPr>
              <a:t>what</a:t>
            </a: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 you are looking forward </a:t>
            </a:r>
          </a:p>
        </p:txBody>
      </p:sp>
      <p:pic>
        <p:nvPicPr>
          <p:cNvPr id="15" name="图片 14">
            <a:extLst>
              <a:ext uri="{FF2B5EF4-FFF2-40B4-BE49-F238E27FC236}">
                <a16:creationId xmlns:a16="http://schemas.microsoft.com/office/drawing/2014/main" id="{EB051438-69B7-4CA0-AD05-CF1F13337A56}"/>
              </a:ext>
            </a:extLst>
          </p:cNvPr>
          <p:cNvPicPr>
            <a:picLocks noChangeAspect="1"/>
          </p:cNvPicPr>
          <p:nvPr/>
        </p:nvPicPr>
        <p:blipFill rotWithShape="1">
          <a:blip r:embed="rId3"/>
          <a:srcRect l="5410" t="-1" r="5769" b="499"/>
          <a:stretch/>
        </p:blipFill>
        <p:spPr>
          <a:xfrm>
            <a:off x="16956156" y="398439"/>
            <a:ext cx="6444532" cy="12919121"/>
          </a:xfrm>
          <a:prstGeom prst="rect">
            <a:avLst/>
          </a:prstGeom>
        </p:spPr>
      </p:pic>
      <p:sp>
        <p:nvSpPr>
          <p:cNvPr id="2" name="矩形 1">
            <a:extLst>
              <a:ext uri="{FF2B5EF4-FFF2-40B4-BE49-F238E27FC236}">
                <a16:creationId xmlns:a16="http://schemas.microsoft.com/office/drawing/2014/main" id="{9CC70A02-8C57-4EA2-9824-6CB58BB51FFA}"/>
              </a:ext>
            </a:extLst>
          </p:cNvPr>
          <p:cNvSpPr/>
          <p:nvPr/>
        </p:nvSpPr>
        <p:spPr>
          <a:xfrm>
            <a:off x="15984109" y="2065326"/>
            <a:ext cx="8388625" cy="11728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179AE0D-B96E-40CF-ACC5-D56CBE71BD67}"/>
              </a:ext>
            </a:extLst>
          </p:cNvPr>
          <p:cNvGrpSpPr/>
          <p:nvPr/>
        </p:nvGrpSpPr>
        <p:grpSpPr>
          <a:xfrm>
            <a:off x="930201" y="592338"/>
            <a:ext cx="14819382" cy="2554545"/>
            <a:chOff x="930201" y="592338"/>
            <a:chExt cx="14819382" cy="2554545"/>
          </a:xfrm>
        </p:grpSpPr>
        <p:sp>
          <p:nvSpPr>
            <p:cNvPr id="8" name="椭圆 7">
              <a:extLst>
                <a:ext uri="{FF2B5EF4-FFF2-40B4-BE49-F238E27FC236}">
                  <a16:creationId xmlns:a16="http://schemas.microsoft.com/office/drawing/2014/main" id="{985E64F5-8C78-4FB8-8499-5E0B68DA1D24}"/>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9" name="文本框 8">
              <a:extLst>
                <a:ext uri="{FF2B5EF4-FFF2-40B4-BE49-F238E27FC236}">
                  <a16:creationId xmlns:a16="http://schemas.microsoft.com/office/drawing/2014/main" id="{7801BD46-0207-4F83-A3D3-FE50EE51E040}"/>
                </a:ext>
              </a:extLst>
            </p:cNvPr>
            <p:cNvSpPr txBox="1"/>
            <p:nvPr/>
          </p:nvSpPr>
          <p:spPr>
            <a:xfrm>
              <a:off x="2160607" y="592338"/>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Query techniques^^ </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&amp;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grpSp>
        <p:nvGrpSpPr>
          <p:cNvPr id="1398" name="Shape 1398"/>
          <p:cNvGrpSpPr/>
          <p:nvPr/>
        </p:nvGrpSpPr>
        <p:grpSpPr>
          <a:xfrm>
            <a:off x="1354677" y="7099175"/>
            <a:ext cx="968809" cy="1240761"/>
            <a:chOff x="8218224" y="8245764"/>
            <a:chExt cx="500997" cy="641631"/>
          </a:xfrm>
          <a:solidFill>
            <a:srgbClr val="44546A"/>
          </a:solidFill>
        </p:grpSpPr>
        <p:cxnSp>
          <p:nvCxnSpPr>
            <p:cNvPr id="1399" name="Shape 1399"/>
            <p:cNvCxnSpPr/>
            <p:nvPr/>
          </p:nvCxnSpPr>
          <p:spPr>
            <a:xfrm>
              <a:off x="8218224" y="8245764"/>
              <a:ext cx="2929" cy="641631"/>
            </a:xfrm>
            <a:prstGeom prst="straightConnector1">
              <a:avLst/>
            </a:prstGeom>
            <a:grpFill/>
            <a:ln w="34275" cap="flat" cmpd="sng">
              <a:solidFill>
                <a:schemeClr val="accent1"/>
              </a:solidFill>
              <a:prstDash val="solid"/>
              <a:round/>
              <a:headEnd type="none" w="med" len="med"/>
              <a:tailEnd type="none" w="med" len="med"/>
            </a:ln>
          </p:spPr>
        </p:cxnSp>
        <p:sp>
          <p:nvSpPr>
            <p:cNvPr id="1400" name="Shape 1400"/>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grp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01" name="Shape 1401"/>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grp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02" name="Shape 1402"/>
          <p:cNvSpPr txBox="1"/>
          <p:nvPr/>
        </p:nvSpPr>
        <p:spPr>
          <a:xfrm>
            <a:off x="3344778" y="6880578"/>
            <a:ext cx="9035522" cy="1459358"/>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3200" dirty="0">
                <a:solidFill>
                  <a:schemeClr val="tx1">
                    <a:lumMod val="50000"/>
                    <a:lumOff val="50000"/>
                  </a:schemeClr>
                </a:solidFill>
                <a:latin typeface="Montserrat" panose="02010600030101010101" charset="0"/>
              </a:rPr>
              <a:t>    We found that many people needs the increase of remaining number of people and increase campus.</a:t>
            </a:r>
          </a:p>
          <a:p>
            <a:pPr lvl="0" algn="ctr">
              <a:lnSpc>
                <a:spcPct val="150000"/>
              </a:lnSpc>
              <a:buSzPct val="25000"/>
            </a:pPr>
            <a:r>
              <a:rPr lang="en-US" altLang="zh-CN" sz="2800" dirty="0">
                <a:latin typeface="Montserrat" panose="02010600030101010101" charset="0"/>
              </a:rPr>
              <a:t> </a:t>
            </a:r>
            <a:endParaRPr lang="en-US" sz="2800" dirty="0">
              <a:solidFill>
                <a:schemeClr val="dk2"/>
              </a:solidFill>
              <a:latin typeface="Montserrat" panose="02010600030101010101" charset="0"/>
              <a:ea typeface="Montserrat" panose="02000505000000020004"/>
              <a:cs typeface="Montserrat" panose="02000505000000020004"/>
              <a:sym typeface="Montserrat" panose="02000505000000020004"/>
            </a:endParaRPr>
          </a:p>
        </p:txBody>
      </p:sp>
      <p:grpSp>
        <p:nvGrpSpPr>
          <p:cNvPr id="1404" name="Shape 1404"/>
          <p:cNvGrpSpPr/>
          <p:nvPr/>
        </p:nvGrpSpPr>
        <p:grpSpPr>
          <a:xfrm>
            <a:off x="1238532" y="3411876"/>
            <a:ext cx="1201100" cy="719526"/>
            <a:chOff x="1775548" y="1990598"/>
            <a:chExt cx="621122" cy="372086"/>
          </a:xfrm>
          <a:solidFill>
            <a:srgbClr val="44546A"/>
          </a:solidFill>
        </p:grpSpPr>
        <p:sp>
          <p:nvSpPr>
            <p:cNvPr id="1405" name="Shape 1405"/>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grp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06" name="Shape 1406"/>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grp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07" name="Shape 1407"/>
          <p:cNvSpPr txBox="1"/>
          <p:nvPr/>
        </p:nvSpPr>
        <p:spPr>
          <a:xfrm>
            <a:off x="3344778" y="3300411"/>
            <a:ext cx="9200733" cy="1459358"/>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3200" dirty="0">
                <a:latin typeface="Montserrat" panose="02010600030101010101" charset="0"/>
              </a:rPr>
              <a:t>    </a:t>
            </a:r>
            <a:r>
              <a:rPr lang="en-US" altLang="zh-CN" sz="3200" dirty="0">
                <a:solidFill>
                  <a:schemeClr val="tx1">
                    <a:lumMod val="50000"/>
                    <a:lumOff val="50000"/>
                  </a:schemeClr>
                </a:solidFill>
                <a:latin typeface="Montserrat" panose="02010600030101010101" charset="0"/>
              </a:rPr>
              <a:t>We send out </a:t>
            </a:r>
            <a:r>
              <a:rPr lang="en-US" altLang="zh-CN" sz="3200" b="1" dirty="0">
                <a:solidFill>
                  <a:schemeClr val="tx1">
                    <a:lumMod val="50000"/>
                    <a:lumOff val="50000"/>
                  </a:schemeClr>
                </a:solidFill>
                <a:latin typeface="Consolas" panose="020B0609020204030204" pitchFamily="49" charset="0"/>
              </a:rPr>
              <a:t>q</a:t>
            </a:r>
            <a:r>
              <a:rPr lang="en-US" altLang="zh-CN" sz="3200" dirty="0">
                <a:solidFill>
                  <a:schemeClr val="tx1">
                    <a:lumMod val="50000"/>
                    <a:lumOff val="50000"/>
                  </a:schemeClr>
                </a:solidFill>
                <a:latin typeface="Montserrat" panose="02010600030101010101" charset="0"/>
              </a:rPr>
              <a:t>uestionnaires to let others comment if there is any shortcomings. A total of 22 questionnaires were received, and the following feedback was obtained. </a:t>
            </a:r>
            <a:endParaRPr lang="en-US" sz="3200" dirty="0">
              <a:solidFill>
                <a:schemeClr val="tx1">
                  <a:lumMod val="50000"/>
                  <a:lumOff val="50000"/>
                </a:schemeClr>
              </a:solidFill>
              <a:latin typeface="Montserrat" panose="02010600030101010101" charset="0"/>
              <a:ea typeface="Montserrat" panose="02000505000000020004"/>
              <a:cs typeface="Montserrat" panose="02000505000000020004"/>
              <a:sym typeface="Montserrat" panose="02000505000000020004"/>
            </a:endParaRPr>
          </a:p>
        </p:txBody>
      </p:sp>
      <p:grpSp>
        <p:nvGrpSpPr>
          <p:cNvPr id="1416" name="Shape 1416"/>
          <p:cNvGrpSpPr/>
          <p:nvPr/>
        </p:nvGrpSpPr>
        <p:grpSpPr>
          <a:xfrm>
            <a:off x="1294733" y="10278950"/>
            <a:ext cx="1178439" cy="1104791"/>
            <a:chOff x="8168414" y="12118985"/>
            <a:chExt cx="609403" cy="571317"/>
          </a:xfrm>
          <a:solidFill>
            <a:srgbClr val="44546A"/>
          </a:solidFill>
        </p:grpSpPr>
        <p:cxnSp>
          <p:nvCxnSpPr>
            <p:cNvPr id="1417" name="Shape 1417"/>
            <p:cNvCxnSpPr/>
            <p:nvPr/>
          </p:nvCxnSpPr>
          <p:spPr>
            <a:xfrm>
              <a:off x="8511204" y="12414900"/>
              <a:ext cx="49806" cy="49806"/>
            </a:xfrm>
            <a:prstGeom prst="straightConnector1">
              <a:avLst/>
            </a:prstGeom>
            <a:grpFill/>
            <a:ln w="34275" cap="flat" cmpd="sng">
              <a:solidFill>
                <a:schemeClr val="accent1"/>
              </a:solidFill>
              <a:prstDash val="solid"/>
              <a:round/>
              <a:headEnd type="none" w="med" len="med"/>
              <a:tailEnd type="none" w="med" len="med"/>
            </a:ln>
          </p:spPr>
        </p:cxnSp>
        <p:sp>
          <p:nvSpPr>
            <p:cNvPr id="1418" name="Shape 1418"/>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grp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19" name="Shape 1419"/>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grp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420" name="Shape 1420"/>
            <p:cNvCxnSpPr/>
            <p:nvPr/>
          </p:nvCxnSpPr>
          <p:spPr>
            <a:xfrm rot="10800000">
              <a:off x="8300258" y="12203951"/>
              <a:ext cx="134771" cy="134771"/>
            </a:xfrm>
            <a:prstGeom prst="straightConnector1">
              <a:avLst/>
            </a:prstGeom>
            <a:grpFill/>
            <a:ln w="34275" cap="flat" cmpd="sng">
              <a:solidFill>
                <a:schemeClr val="accent1"/>
              </a:solidFill>
              <a:prstDash val="solid"/>
              <a:round/>
              <a:headEnd type="none" w="med" len="med"/>
              <a:tailEnd type="none" w="med" len="med"/>
            </a:ln>
          </p:spPr>
        </p:cxnSp>
        <p:sp>
          <p:nvSpPr>
            <p:cNvPr id="1421" name="Shape 1421"/>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grp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22" name="Shape 1422"/>
          <p:cNvSpPr txBox="1"/>
          <p:nvPr/>
        </p:nvSpPr>
        <p:spPr>
          <a:xfrm>
            <a:off x="3344778" y="10137284"/>
            <a:ext cx="6089910" cy="872553"/>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3200" dirty="0">
                <a:solidFill>
                  <a:schemeClr val="tx1">
                    <a:lumMod val="50000"/>
                    <a:lumOff val="50000"/>
                  </a:schemeClr>
                </a:solidFill>
                <a:latin typeface="Montserrat" panose="02010600030101010101" charset="0"/>
              </a:rPr>
              <a:t>Summary and reflection </a:t>
            </a:r>
            <a:endParaRPr lang="en-US" sz="3200" dirty="0">
              <a:solidFill>
                <a:schemeClr val="tx1">
                  <a:lumMod val="50000"/>
                  <a:lumOff val="50000"/>
                </a:schemeClr>
              </a:solidFill>
              <a:latin typeface="Montserrat" panose="02010600030101010101" charset="0"/>
              <a:ea typeface="Montserrat" panose="02000505000000020004"/>
              <a:cs typeface="Montserrat" panose="02000505000000020004"/>
              <a:sym typeface="Montserrat" panose="02000505000000020004"/>
            </a:endParaRPr>
          </a:p>
        </p:txBody>
      </p:sp>
      <p:graphicFrame>
        <p:nvGraphicFramePr>
          <p:cNvPr id="39" name="内容占位符 5">
            <a:extLst>
              <a:ext uri="{FF2B5EF4-FFF2-40B4-BE49-F238E27FC236}">
                <a16:creationId xmlns:a16="http://schemas.microsoft.com/office/drawing/2014/main" id="{29D9317F-9525-44A8-AD44-534DE4EDD848}"/>
              </a:ext>
            </a:extLst>
          </p:cNvPr>
          <p:cNvGraphicFramePr>
            <a:graphicFrameLocks/>
          </p:cNvGraphicFramePr>
          <p:nvPr>
            <p:extLst>
              <p:ext uri="{D42A27DB-BD31-4B8C-83A1-F6EECF244321}">
                <p14:modId xmlns:p14="http://schemas.microsoft.com/office/powerpoint/2010/main" val="2936096542"/>
              </p:ext>
            </p:extLst>
          </p:nvPr>
        </p:nvGraphicFramePr>
        <p:xfrm>
          <a:off x="11656790" y="3387436"/>
          <a:ext cx="12055422" cy="8498954"/>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组合 22">
            <a:extLst>
              <a:ext uri="{FF2B5EF4-FFF2-40B4-BE49-F238E27FC236}">
                <a16:creationId xmlns:a16="http://schemas.microsoft.com/office/drawing/2014/main" id="{EDA9CBDA-D503-41F4-BE8C-1E9248B1F083}"/>
              </a:ext>
            </a:extLst>
          </p:cNvPr>
          <p:cNvGrpSpPr/>
          <p:nvPr/>
        </p:nvGrpSpPr>
        <p:grpSpPr>
          <a:xfrm>
            <a:off x="930201" y="592338"/>
            <a:ext cx="9927017" cy="1323439"/>
            <a:chOff x="930201" y="592338"/>
            <a:chExt cx="9927017" cy="1323439"/>
          </a:xfrm>
        </p:grpSpPr>
        <p:sp>
          <p:nvSpPr>
            <p:cNvPr id="24" name="椭圆 23">
              <a:extLst>
                <a:ext uri="{FF2B5EF4-FFF2-40B4-BE49-F238E27FC236}">
                  <a16:creationId xmlns:a16="http://schemas.microsoft.com/office/drawing/2014/main" id="{4A51C43D-458D-4688-AE5E-A91D5E52736E}"/>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25" name="文本框 24">
              <a:extLst>
                <a:ext uri="{FF2B5EF4-FFF2-40B4-BE49-F238E27FC236}">
                  <a16:creationId xmlns:a16="http://schemas.microsoft.com/office/drawing/2014/main" id="{96643285-F9EE-4CE9-9526-7AF8F356BC25}"/>
                </a:ext>
              </a:extLst>
            </p:cNvPr>
            <p:cNvSpPr txBox="1"/>
            <p:nvPr/>
          </p:nvSpPr>
          <p:spPr>
            <a:xfrm>
              <a:off x="2160607" y="592338"/>
              <a:ext cx="8696611" cy="1323439"/>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Query techniques^^</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Shape 326"/>
          <p:cNvSpPr/>
          <p:nvPr/>
        </p:nvSpPr>
        <p:spPr>
          <a:xfrm>
            <a:off x="16404348" y="1948821"/>
            <a:ext cx="3803904" cy="3803904"/>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7" name="Shape 327"/>
          <p:cNvSpPr/>
          <p:nvPr/>
        </p:nvSpPr>
        <p:spPr>
          <a:xfrm>
            <a:off x="12190411" y="0"/>
            <a:ext cx="12232957" cy="13715998"/>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19" name="图片 18">
            <a:extLst>
              <a:ext uri="{FF2B5EF4-FFF2-40B4-BE49-F238E27FC236}">
                <a16:creationId xmlns:a16="http://schemas.microsoft.com/office/drawing/2014/main" id="{E42BADDE-5E6A-487F-9B8D-D568EC1504CC}"/>
              </a:ext>
            </a:extLst>
          </p:cNvPr>
          <p:cNvPicPr>
            <a:picLocks noChangeAspect="1"/>
          </p:cNvPicPr>
          <p:nvPr/>
        </p:nvPicPr>
        <p:blipFill rotWithShape="1">
          <a:blip r:embed="rId3"/>
          <a:srcRect l="5410" t="-1" r="5769" b="499"/>
          <a:stretch/>
        </p:blipFill>
        <p:spPr>
          <a:xfrm>
            <a:off x="2782956" y="211403"/>
            <a:ext cx="6444532" cy="12919121"/>
          </a:xfrm>
          <a:prstGeom prst="rect">
            <a:avLst/>
          </a:prstGeom>
        </p:spPr>
      </p:pic>
      <p:pic>
        <p:nvPicPr>
          <p:cNvPr id="21" name="图片 20">
            <a:extLst>
              <a:ext uri="{FF2B5EF4-FFF2-40B4-BE49-F238E27FC236}">
                <a16:creationId xmlns:a16="http://schemas.microsoft.com/office/drawing/2014/main" id="{5C8FE471-D62C-47EA-9F34-CD7958E4696D}"/>
              </a:ext>
            </a:extLst>
          </p:cNvPr>
          <p:cNvPicPr>
            <a:picLocks noChangeAspect="1"/>
          </p:cNvPicPr>
          <p:nvPr/>
        </p:nvPicPr>
        <p:blipFill>
          <a:blip r:embed="rId4"/>
          <a:stretch>
            <a:fillRect/>
          </a:stretch>
        </p:blipFill>
        <p:spPr>
          <a:xfrm>
            <a:off x="14834614" y="211403"/>
            <a:ext cx="6839533" cy="12919121"/>
          </a:xfrm>
          <a:prstGeom prst="rect">
            <a:avLst/>
          </a:prstGeom>
        </p:spPr>
      </p:pic>
      <p:pic>
        <p:nvPicPr>
          <p:cNvPr id="22" name="内容占位符 5">
            <a:extLst>
              <a:ext uri="{FF2B5EF4-FFF2-40B4-BE49-F238E27FC236}">
                <a16:creationId xmlns:a16="http://schemas.microsoft.com/office/drawing/2014/main" id="{278D15B6-2178-483C-9B01-608FDBBC49DA}"/>
              </a:ext>
            </a:extLst>
          </p:cNvPr>
          <p:cNvPicPr>
            <a:picLocks noChangeAspect="1"/>
          </p:cNvPicPr>
          <p:nvPr/>
        </p:nvPicPr>
        <p:blipFill rotWithShape="1">
          <a:blip r:embed="rId5">
            <a:extLst>
              <a:ext uri="{28A0092B-C50C-407E-A947-70E740481C1C}">
                <a14:useLocalDpi xmlns:a14="http://schemas.microsoft.com/office/drawing/2010/main" val="0"/>
              </a:ext>
            </a:extLst>
          </a:blip>
          <a:srcRect b="74944"/>
          <a:stretch/>
        </p:blipFill>
        <p:spPr>
          <a:xfrm>
            <a:off x="7350378" y="1948821"/>
            <a:ext cx="9060548" cy="4792772"/>
          </a:xfrm>
          <a:prstGeom prst="rect">
            <a:avLst/>
          </a:prstGeom>
        </p:spPr>
      </p:pic>
      <p:pic>
        <p:nvPicPr>
          <p:cNvPr id="23" name="图片 22">
            <a:extLst>
              <a:ext uri="{FF2B5EF4-FFF2-40B4-BE49-F238E27FC236}">
                <a16:creationId xmlns:a16="http://schemas.microsoft.com/office/drawing/2014/main" id="{40C77B27-108D-4CBA-BE66-0AF3229F8303}"/>
              </a:ext>
            </a:extLst>
          </p:cNvPr>
          <p:cNvPicPr>
            <a:picLocks noChangeAspect="1"/>
          </p:cNvPicPr>
          <p:nvPr/>
        </p:nvPicPr>
        <p:blipFill rotWithShape="1">
          <a:blip r:embed="rId6">
            <a:extLst>
              <a:ext uri="{28A0092B-C50C-407E-A947-70E740481C1C}">
                <a14:useLocalDpi xmlns:a14="http://schemas.microsoft.com/office/drawing/2010/main" val="0"/>
              </a:ext>
            </a:extLst>
          </a:blip>
          <a:srcRect b="75347"/>
          <a:stretch/>
        </p:blipFill>
        <p:spPr>
          <a:xfrm>
            <a:off x="7341416" y="7292199"/>
            <a:ext cx="9060549" cy="4715541"/>
          </a:xfrm>
          <a:prstGeom prst="rect">
            <a:avLst/>
          </a:prstGeom>
        </p:spPr>
      </p:pic>
      <p:sp>
        <p:nvSpPr>
          <p:cNvPr id="8" name="矩形 7">
            <a:extLst>
              <a:ext uri="{FF2B5EF4-FFF2-40B4-BE49-F238E27FC236}">
                <a16:creationId xmlns:a16="http://schemas.microsoft.com/office/drawing/2014/main" id="{F7C53E22-CB8E-4418-8DC8-8F119259DE8C}"/>
              </a:ext>
            </a:extLst>
          </p:cNvPr>
          <p:cNvSpPr/>
          <p:nvPr/>
        </p:nvSpPr>
        <p:spPr>
          <a:xfrm>
            <a:off x="14834614" y="1886873"/>
            <a:ext cx="6992090" cy="11728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10910455" y="272645"/>
            <a:ext cx="11308252" cy="1107995"/>
          </a:xfrm>
          <a:prstGeom prst="rect">
            <a:avLst/>
          </a:prstGeom>
          <a:noFill/>
          <a:ln>
            <a:noFill/>
          </a:ln>
        </p:spPr>
        <p:txBody>
          <a:bodyPr lIns="91425" tIns="45700" rIns="91425" bIns="45700" anchor="t" anchorCtr="0">
            <a:noAutofit/>
          </a:bodyPr>
          <a:lstStyle/>
          <a:p>
            <a:pPr lvl="0" algn="ctr">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6" name="图片 5">
            <a:extLst>
              <a:ext uri="{FF2B5EF4-FFF2-40B4-BE49-F238E27FC236}">
                <a16:creationId xmlns:a16="http://schemas.microsoft.com/office/drawing/2014/main" id="{BE87219F-B291-408A-8503-1774968E5B96}"/>
              </a:ext>
            </a:extLst>
          </p:cNvPr>
          <p:cNvPicPr>
            <a:picLocks noChangeAspect="1"/>
          </p:cNvPicPr>
          <p:nvPr/>
        </p:nvPicPr>
        <p:blipFill rotWithShape="1">
          <a:blip r:embed="rId3"/>
          <a:srcRect l="8182" t="1391" r="11242" b="2002"/>
          <a:stretch/>
        </p:blipFill>
        <p:spPr>
          <a:xfrm>
            <a:off x="16227565" y="1692080"/>
            <a:ext cx="5817875" cy="11745624"/>
          </a:xfrm>
          <a:prstGeom prst="rect">
            <a:avLst/>
          </a:prstGeom>
        </p:spPr>
      </p:pic>
      <p:pic>
        <p:nvPicPr>
          <p:cNvPr id="8" name="图片 7">
            <a:extLst>
              <a:ext uri="{FF2B5EF4-FFF2-40B4-BE49-F238E27FC236}">
                <a16:creationId xmlns:a16="http://schemas.microsoft.com/office/drawing/2014/main" id="{DDEFA85C-B115-474F-A8A2-207EEA225854}"/>
              </a:ext>
            </a:extLst>
          </p:cNvPr>
          <p:cNvPicPr>
            <a:picLocks noChangeAspect="1"/>
          </p:cNvPicPr>
          <p:nvPr/>
        </p:nvPicPr>
        <p:blipFill>
          <a:blip r:embed="rId4"/>
          <a:stretch>
            <a:fillRect/>
          </a:stretch>
        </p:blipFill>
        <p:spPr>
          <a:xfrm>
            <a:off x="2094350" y="1692080"/>
            <a:ext cx="6055737" cy="11438617"/>
          </a:xfrm>
          <a:prstGeom prst="rect">
            <a:avLst/>
          </a:prstGeom>
        </p:spPr>
      </p:pic>
      <p:sp>
        <p:nvSpPr>
          <p:cNvPr id="2" name="文本框 1">
            <a:extLst>
              <a:ext uri="{FF2B5EF4-FFF2-40B4-BE49-F238E27FC236}">
                <a16:creationId xmlns:a16="http://schemas.microsoft.com/office/drawing/2014/main" id="{ADCADA23-FA0F-45F0-BFBC-45623E2C92DD}"/>
              </a:ext>
            </a:extLst>
          </p:cNvPr>
          <p:cNvSpPr txBox="1"/>
          <p:nvPr/>
        </p:nvSpPr>
        <p:spPr>
          <a:xfrm>
            <a:off x="10711057" y="6903172"/>
            <a:ext cx="2955536" cy="1323439"/>
          </a:xfrm>
          <a:prstGeom prst="rect">
            <a:avLst/>
          </a:prstGeom>
          <a:noFill/>
        </p:spPr>
        <p:txBody>
          <a:bodyPr wrap="square" rtlCol="0">
            <a:spAutoFit/>
          </a:bodyPr>
          <a:lstStyle/>
          <a:p>
            <a:r>
              <a:rPr lang="en-US" altLang="zh-CN" sz="8000" dirty="0">
                <a:solidFill>
                  <a:srgbClr val="44546A"/>
                </a:solidFill>
                <a:latin typeface="Montserrat" panose="02010600030101010101" charset="0"/>
              </a:rPr>
              <a:t>OR</a:t>
            </a:r>
            <a:r>
              <a:rPr lang="en-US" altLang="zh-CN" sz="8000" dirty="0">
                <a:solidFill>
                  <a:srgbClr val="44546A"/>
                </a:solidFill>
                <a:latin typeface="Arial Rounded MT Bold" panose="020F0704030504030204" pitchFamily="34" charset="0"/>
              </a:rPr>
              <a:t>??</a:t>
            </a:r>
            <a:endParaRPr lang="zh-CN" altLang="en-US" sz="8000" dirty="0">
              <a:solidFill>
                <a:srgbClr val="44546A"/>
              </a:solidFill>
              <a:latin typeface="Arial Rounded MT Bold" panose="020F0704030504030204" pitchFamily="34" charset="0"/>
            </a:endParaRPr>
          </a:p>
        </p:txBody>
      </p:sp>
      <p:grpSp>
        <p:nvGrpSpPr>
          <p:cNvPr id="11" name="组合 10">
            <a:extLst>
              <a:ext uri="{FF2B5EF4-FFF2-40B4-BE49-F238E27FC236}">
                <a16:creationId xmlns:a16="http://schemas.microsoft.com/office/drawing/2014/main" id="{AD335F58-096D-4D77-8FAF-2DB96EAB9743}"/>
              </a:ext>
            </a:extLst>
          </p:cNvPr>
          <p:cNvGrpSpPr/>
          <p:nvPr/>
        </p:nvGrpSpPr>
        <p:grpSpPr>
          <a:xfrm>
            <a:off x="930201" y="526370"/>
            <a:ext cx="14753125" cy="2554545"/>
            <a:chOff x="930201" y="526370"/>
            <a:chExt cx="14753125" cy="2554545"/>
          </a:xfrm>
        </p:grpSpPr>
        <p:sp>
          <p:nvSpPr>
            <p:cNvPr id="12" name="椭圆 11">
              <a:extLst>
                <a:ext uri="{FF2B5EF4-FFF2-40B4-BE49-F238E27FC236}">
                  <a16:creationId xmlns:a16="http://schemas.microsoft.com/office/drawing/2014/main" id="{74454B08-79A4-4DF2-B7F1-718C27761AA5}"/>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3" name="文本框 12">
              <a:extLst>
                <a:ext uri="{FF2B5EF4-FFF2-40B4-BE49-F238E27FC236}">
                  <a16:creationId xmlns:a16="http://schemas.microsoft.com/office/drawing/2014/main" id="{DA34CADD-D741-4B48-849B-4B7AA6B582AF}"/>
                </a:ext>
              </a:extLst>
            </p:cNvPr>
            <p:cNvSpPr txBox="1"/>
            <p:nvPr/>
          </p:nvSpPr>
          <p:spPr>
            <a:xfrm>
              <a:off x="2094350" y="526370"/>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
        <p:nvSpPr>
          <p:cNvPr id="14" name="矩形 13">
            <a:extLst>
              <a:ext uri="{FF2B5EF4-FFF2-40B4-BE49-F238E27FC236}">
                <a16:creationId xmlns:a16="http://schemas.microsoft.com/office/drawing/2014/main" id="{3840CB86-BD3B-485A-8D9F-A7E6364655FA}"/>
              </a:ext>
            </a:extLst>
          </p:cNvPr>
          <p:cNvSpPr/>
          <p:nvPr/>
        </p:nvSpPr>
        <p:spPr>
          <a:xfrm>
            <a:off x="15640457" y="2840795"/>
            <a:ext cx="6992090" cy="11728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2F7979C-40CE-45F4-A38E-AC224BF40CE0}"/>
              </a:ext>
            </a:extLst>
          </p:cNvPr>
          <p:cNvSpPr/>
          <p:nvPr/>
        </p:nvSpPr>
        <p:spPr>
          <a:xfrm>
            <a:off x="1595720" y="2840795"/>
            <a:ext cx="6880658" cy="11728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53670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a:extLst>
              <a:ext uri="{FF2B5EF4-FFF2-40B4-BE49-F238E27FC236}">
                <a16:creationId xmlns:a16="http://schemas.microsoft.com/office/drawing/2014/main" id="{EDDEECCD-ED0D-4F3C-B10F-021DD164ED10}"/>
              </a:ext>
            </a:extLst>
          </p:cNvPr>
          <p:cNvGraphicFramePr>
            <a:graphicFrameLocks noGrp="1"/>
          </p:cNvGraphicFramePr>
          <p:nvPr>
            <p:ph idx="1"/>
            <p:extLst>
              <p:ext uri="{D42A27DB-BD31-4B8C-83A1-F6EECF244321}">
                <p14:modId xmlns:p14="http://schemas.microsoft.com/office/powerpoint/2010/main" val="4276385145"/>
              </p:ext>
            </p:extLst>
          </p:nvPr>
        </p:nvGraphicFramePr>
        <p:xfrm>
          <a:off x="1494416" y="3080915"/>
          <a:ext cx="21025723" cy="8887829"/>
        </p:xfrm>
        <a:graphic>
          <a:graphicData uri="http://schemas.openxmlformats.org/drawingml/2006/table">
            <a:tbl>
              <a:tblPr firstRow="1" bandRow="1">
                <a:tableStyleId>{0E3FDE45-AF77-4B5C-9715-49D594BDF05E}</a:tableStyleId>
              </a:tblPr>
              <a:tblGrid>
                <a:gridCol w="4212500">
                  <a:extLst>
                    <a:ext uri="{9D8B030D-6E8A-4147-A177-3AD203B41FA5}">
                      <a16:colId xmlns:a16="http://schemas.microsoft.com/office/drawing/2014/main" val="2347652224"/>
                    </a:ext>
                  </a:extLst>
                </a:gridCol>
                <a:gridCol w="4230887">
                  <a:extLst>
                    <a:ext uri="{9D8B030D-6E8A-4147-A177-3AD203B41FA5}">
                      <a16:colId xmlns:a16="http://schemas.microsoft.com/office/drawing/2014/main" val="3208177041"/>
                    </a:ext>
                  </a:extLst>
                </a:gridCol>
                <a:gridCol w="4194112">
                  <a:extLst>
                    <a:ext uri="{9D8B030D-6E8A-4147-A177-3AD203B41FA5}">
                      <a16:colId xmlns:a16="http://schemas.microsoft.com/office/drawing/2014/main" val="1176744204"/>
                    </a:ext>
                  </a:extLst>
                </a:gridCol>
                <a:gridCol w="4194112">
                  <a:extLst>
                    <a:ext uri="{9D8B030D-6E8A-4147-A177-3AD203B41FA5}">
                      <a16:colId xmlns:a16="http://schemas.microsoft.com/office/drawing/2014/main" val="506182542"/>
                    </a:ext>
                  </a:extLst>
                </a:gridCol>
                <a:gridCol w="4194112">
                  <a:extLst>
                    <a:ext uri="{9D8B030D-6E8A-4147-A177-3AD203B41FA5}">
                      <a16:colId xmlns:a16="http://schemas.microsoft.com/office/drawing/2014/main" val="181060963"/>
                    </a:ext>
                  </a:extLst>
                </a:gridCol>
              </a:tblGrid>
              <a:tr h="0">
                <a:tc>
                  <a:txBody>
                    <a:bodyPr/>
                    <a:lstStyle/>
                    <a:p>
                      <a:pPr algn="ctr"/>
                      <a:r>
                        <a:rPr lang="en-US" altLang="zh-CN" sz="3600" dirty="0">
                          <a:solidFill>
                            <a:schemeClr val="bg1"/>
                          </a:solidFill>
                          <a:latin typeface="Montserrat" panose="02010600030101010101" charset="0"/>
                        </a:rPr>
                        <a:t>ID/</a:t>
                      </a:r>
                      <a:endParaRPr lang="zh-CN" altLang="en-US" sz="3600" dirty="0">
                        <a:solidFill>
                          <a:schemeClr val="bg1"/>
                        </a:solidFill>
                        <a:latin typeface="Montserrat" panose="02010600030101010101" charset="0"/>
                      </a:endParaRPr>
                    </a:p>
                  </a:txBody>
                  <a:tcPr marL="182832" marR="182832" marT="91416" marB="91416" anchor="ctr">
                    <a:lnL>
                      <a:noFill/>
                    </a:lnL>
                    <a:lnR>
                      <a:noFill/>
                    </a:lnR>
                    <a:lnT w="12700" cmpd="sng">
                      <a:noFill/>
                    </a:lnT>
                    <a:lnB w="12700" cmpd="sng">
                      <a:noFill/>
                    </a:lnB>
                    <a:lnTlToBr w="12700" cmpd="sng">
                      <a:noFill/>
                      <a:prstDash val="solid"/>
                    </a:lnTlToBr>
                    <a:lnBlToTr w="12700" cmpd="sng">
                      <a:noFill/>
                      <a:prstDash val="solid"/>
                    </a:lnBlToTr>
                    <a:solidFill>
                      <a:srgbClr val="44546A"/>
                    </a:solidFill>
                  </a:tcPr>
                </a:tc>
                <a:tc>
                  <a:txBody>
                    <a:bodyPr/>
                    <a:lstStyle/>
                    <a:p>
                      <a:pPr algn="ctr"/>
                      <a:r>
                        <a:rPr lang="en-US" altLang="zh-CN" sz="3600" dirty="0">
                          <a:solidFill>
                            <a:schemeClr val="bg1"/>
                          </a:solidFill>
                          <a:latin typeface="Montserrat" panose="02010600030101010101" charset="0"/>
                        </a:rPr>
                        <a:t>5 /sec</a:t>
                      </a:r>
                      <a:endParaRPr lang="zh-CN" altLang="en-US" sz="3600" dirty="0">
                        <a:solidFill>
                          <a:schemeClr val="bg1"/>
                        </a:solidFill>
                        <a:latin typeface="Montserrat" panose="02010600030101010101" charset="0"/>
                      </a:endParaRPr>
                    </a:p>
                  </a:txBody>
                  <a:tcPr marL="182832" marR="182832" marT="91416" marB="91416" anchor="ctr">
                    <a:lnL>
                      <a:noFill/>
                    </a:lnL>
                    <a:lnR>
                      <a:noFill/>
                    </a:lnR>
                    <a:lnT w="12700" cmpd="sng">
                      <a:noFill/>
                    </a:lnT>
                    <a:lnB w="12700" cmpd="sng">
                      <a:noFill/>
                    </a:lnB>
                    <a:lnTlToBr w="12700" cmpd="sng">
                      <a:noFill/>
                      <a:prstDash val="solid"/>
                    </a:lnTlToBr>
                    <a:lnBlToTr w="12700" cmpd="sng">
                      <a:noFill/>
                      <a:prstDash val="solid"/>
                    </a:lnBlToTr>
                    <a:solidFill>
                      <a:srgbClr val="44546A"/>
                    </a:solidFill>
                  </a:tcPr>
                </a:tc>
                <a:tc>
                  <a:txBody>
                    <a:bodyPr/>
                    <a:lstStyle/>
                    <a:p>
                      <a:pPr algn="ctr"/>
                      <a:r>
                        <a:rPr lang="en-US" altLang="zh-CN" sz="3600" dirty="0">
                          <a:solidFill>
                            <a:schemeClr val="bg1"/>
                          </a:solidFill>
                          <a:latin typeface="Montserrat" panose="02010600030101010101" charset="0"/>
                        </a:rPr>
                        <a:t>4+1 /sec</a:t>
                      </a:r>
                      <a:endParaRPr lang="zh-CN" altLang="en-US" sz="3600" dirty="0">
                        <a:solidFill>
                          <a:schemeClr val="bg1"/>
                        </a:solidFill>
                        <a:latin typeface="Montserrat" panose="02010600030101010101" charset="0"/>
                      </a:endParaRPr>
                    </a:p>
                  </a:txBody>
                  <a:tcPr marL="182832" marR="182832" marT="91416" marB="91416" anchor="ctr">
                    <a:lnL>
                      <a:noFill/>
                    </a:lnL>
                    <a:lnR>
                      <a:noFill/>
                    </a:lnR>
                    <a:lnT w="12700" cmpd="sng">
                      <a:noFill/>
                    </a:lnT>
                    <a:lnB w="12700" cmpd="sng">
                      <a:noFill/>
                    </a:lnB>
                    <a:lnTlToBr w="12700" cmpd="sng">
                      <a:noFill/>
                      <a:prstDash val="solid"/>
                    </a:lnTlToBr>
                    <a:lnBlToTr w="12700" cmpd="sng">
                      <a:noFill/>
                      <a:prstDash val="solid"/>
                    </a:lnBlToTr>
                    <a:solidFill>
                      <a:srgbClr val="44546A"/>
                    </a:solidFill>
                  </a:tcPr>
                </a:tc>
                <a:tc>
                  <a:txBody>
                    <a:bodyPr/>
                    <a:lstStyle/>
                    <a:p>
                      <a:pPr algn="ctr"/>
                      <a:r>
                        <a:rPr lang="en-US" altLang="zh-CN" sz="3600" dirty="0">
                          <a:solidFill>
                            <a:schemeClr val="bg1"/>
                          </a:solidFill>
                          <a:latin typeface="Montserrat" panose="02010600030101010101" charset="0"/>
                        </a:rPr>
                        <a:t>5/ Error times</a:t>
                      </a:r>
                      <a:endParaRPr lang="zh-CN" altLang="en-US" sz="3600" dirty="0">
                        <a:solidFill>
                          <a:schemeClr val="bg1"/>
                        </a:solidFill>
                        <a:latin typeface="Montserrat" panose="02010600030101010101" charset="0"/>
                      </a:endParaRPr>
                    </a:p>
                  </a:txBody>
                  <a:tcPr marL="182832" marR="182832" marT="91416" marB="91416" anchor="ctr">
                    <a:lnL>
                      <a:noFill/>
                    </a:lnL>
                    <a:lnR>
                      <a:noFill/>
                    </a:lnR>
                    <a:lnT w="12700" cmpd="sng">
                      <a:noFill/>
                    </a:lnT>
                    <a:lnB w="12700" cmpd="sng">
                      <a:noFill/>
                    </a:lnB>
                    <a:lnTlToBr w="12700" cmpd="sng">
                      <a:noFill/>
                      <a:prstDash val="solid"/>
                    </a:lnTlToBr>
                    <a:lnBlToTr w="12700" cmpd="sng">
                      <a:noFill/>
                      <a:prstDash val="solid"/>
                    </a:lnBlToTr>
                    <a:solidFill>
                      <a:srgbClr val="44546A"/>
                    </a:solidFill>
                  </a:tcPr>
                </a:tc>
                <a:tc>
                  <a:txBody>
                    <a:bodyPr/>
                    <a:lstStyle/>
                    <a:p>
                      <a:pPr algn="ctr"/>
                      <a:r>
                        <a:rPr lang="en-US" altLang="zh-CN" sz="3600" dirty="0">
                          <a:solidFill>
                            <a:schemeClr val="bg1"/>
                          </a:solidFill>
                          <a:latin typeface="Montserrat" panose="02010600030101010101" charset="0"/>
                        </a:rPr>
                        <a:t>4+1 / Error times</a:t>
                      </a:r>
                      <a:endParaRPr lang="zh-CN" altLang="en-US" sz="3600" dirty="0">
                        <a:solidFill>
                          <a:schemeClr val="bg1"/>
                        </a:solidFill>
                        <a:latin typeface="Montserrat" panose="02010600030101010101" charset="0"/>
                      </a:endParaRPr>
                    </a:p>
                  </a:txBody>
                  <a:tcPr marL="182832" marR="182832" marT="91416" marB="91416" anchor="ctr">
                    <a:lnL>
                      <a:noFill/>
                    </a:lnL>
                    <a:lnR>
                      <a:noFill/>
                    </a:lnR>
                    <a:lnT w="12700" cmpd="sng">
                      <a:noFill/>
                    </a:lnT>
                    <a:lnB w="12700" cmpd="sng">
                      <a:no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1068327229"/>
                  </a:ext>
                </a:extLst>
              </a:tr>
              <a:tr h="741487">
                <a:tc>
                  <a:txBody>
                    <a:bodyPr/>
                    <a:lstStyle/>
                    <a:p>
                      <a:pPr algn="ctr"/>
                      <a:r>
                        <a:rPr lang="en-US" altLang="zh-CN" sz="3600" dirty="0">
                          <a:ln>
                            <a:solidFill>
                              <a:srgbClr val="44546A"/>
                            </a:solidFill>
                          </a:ln>
                          <a:latin typeface="Montserrat" panose="02010600030101010101" charset="0"/>
                        </a:rPr>
                        <a:t>1</a:t>
                      </a:r>
                      <a:endParaRPr lang="zh-CN" altLang="en-US" sz="3600" dirty="0">
                        <a:ln>
                          <a:solidFill>
                            <a:srgbClr val="44546A"/>
                          </a:solidFill>
                        </a:ln>
                        <a:latin typeface="Montserrat" panose="02010600030101010101" charset="0"/>
                      </a:endParaRPr>
                    </a:p>
                  </a:txBody>
                  <a:tcPr marL="182832" marR="182832" marT="91416" marB="91416" anchor="ctr">
                    <a:lnL>
                      <a:noFill/>
                    </a:lnL>
                    <a:lnR>
                      <a:noFill/>
                    </a:lnR>
                    <a:lnT w="12700" cmpd="sng">
                      <a:noFill/>
                    </a:lnT>
                    <a:lnB>
                      <a:noFill/>
                    </a:lnB>
                    <a:lnTlToBr w="12700" cmpd="sng">
                      <a:noFill/>
                      <a:prstDash val="solid"/>
                    </a:lnTlToBr>
                    <a:lnBlToTr w="12700" cmpd="sng">
                      <a:noFill/>
                      <a:prstDash val="solid"/>
                    </a:lnBlToTr>
                    <a:solidFill>
                      <a:srgbClr val="D0D3D7"/>
                    </a:solidFill>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4.1</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w="12700" cmpd="sng">
                      <a:noFill/>
                    </a:lnT>
                    <a:lnB>
                      <a:noFill/>
                    </a:lnB>
                    <a:lnTlToBr w="12700" cmpd="sng">
                      <a:noFill/>
                      <a:prstDash val="solid"/>
                    </a:lnTlToBr>
                    <a:lnBlToTr w="12700" cmpd="sng">
                      <a:noFill/>
                      <a:prstDash val="solid"/>
                    </a:lnBlToTr>
                    <a:solidFill>
                      <a:srgbClr val="D0D3D7"/>
                    </a:solidFill>
                  </a:tcPr>
                </a:tc>
                <a:tc>
                  <a:txBody>
                    <a:bodyPr/>
                    <a:lstStyle/>
                    <a:p>
                      <a:pPr algn="ctr"/>
                      <a:r>
                        <a:rPr lang="en-US" altLang="zh-CN" sz="3600" dirty="0">
                          <a:latin typeface="Montserrat" panose="02010600030101010101" charset="0"/>
                        </a:rPr>
                        <a:t>2.9</a:t>
                      </a:r>
                      <a:endParaRPr lang="zh-CN" altLang="en-US" sz="3600" dirty="0">
                        <a:latin typeface="Montserrat" panose="02010600030101010101" charset="0"/>
                      </a:endParaRPr>
                    </a:p>
                  </a:txBody>
                  <a:tcPr marL="182832" marR="182832" marT="91416" marB="91416" anchor="ctr">
                    <a:lnL>
                      <a:noFill/>
                    </a:lnL>
                    <a:lnR>
                      <a:noFill/>
                    </a:lnR>
                    <a:lnT w="12700" cmpd="sng">
                      <a:noFill/>
                    </a:lnT>
                    <a:lnB>
                      <a:noFill/>
                    </a:lnB>
                    <a:lnTlToBr w="12700" cmpd="sng">
                      <a:noFill/>
                      <a:prstDash val="solid"/>
                    </a:lnTlToBr>
                    <a:lnBlToTr w="12700" cmpd="sng">
                      <a:noFill/>
                      <a:prstDash val="solid"/>
                    </a:lnBlToTr>
                    <a:solidFill>
                      <a:srgbClr val="D0D3D7"/>
                    </a:solidFill>
                  </a:tcPr>
                </a:tc>
                <a:tc>
                  <a:txBody>
                    <a:bodyPr/>
                    <a:lstStyle/>
                    <a:p>
                      <a:pPr algn="ctr"/>
                      <a:r>
                        <a:rPr lang="en-US" altLang="zh-CN" sz="3600" dirty="0">
                          <a:latin typeface="Montserrat" panose="02010600030101010101" charset="0"/>
                        </a:rPr>
                        <a:t>2</a:t>
                      </a:r>
                      <a:endParaRPr lang="zh-CN" altLang="en-US" sz="3600" dirty="0">
                        <a:latin typeface="Montserrat" panose="02010600030101010101" charset="0"/>
                      </a:endParaRPr>
                    </a:p>
                  </a:txBody>
                  <a:tcPr marL="182832" marR="182832" marT="91416" marB="91416" anchor="ctr">
                    <a:lnL>
                      <a:noFill/>
                    </a:lnL>
                    <a:lnR>
                      <a:noFill/>
                    </a:lnR>
                    <a:lnT w="12700" cmpd="sng">
                      <a:noFill/>
                    </a:lnT>
                    <a:lnB>
                      <a:noFill/>
                    </a:lnB>
                    <a:lnTlToBr w="12700" cmpd="sng">
                      <a:noFill/>
                      <a:prstDash val="solid"/>
                    </a:lnTlToBr>
                    <a:lnBlToTr w="12700" cmpd="sng">
                      <a:noFill/>
                      <a:prstDash val="solid"/>
                    </a:lnBlToTr>
                    <a:solidFill>
                      <a:srgbClr val="D0D3D7"/>
                    </a:solidFill>
                  </a:tcPr>
                </a:tc>
                <a:tc>
                  <a:txBody>
                    <a:bodyPr/>
                    <a:lstStyle/>
                    <a:p>
                      <a:pPr algn="ctr"/>
                      <a:r>
                        <a:rPr lang="en-US" altLang="zh-CN" sz="3600" dirty="0">
                          <a:latin typeface="Montserrat" panose="02010600030101010101" charset="0"/>
                        </a:rPr>
                        <a:t>0</a:t>
                      </a:r>
                      <a:endParaRPr lang="zh-CN" altLang="en-US" sz="3600" dirty="0">
                        <a:latin typeface="Montserrat" panose="02010600030101010101" charset="0"/>
                      </a:endParaRPr>
                    </a:p>
                  </a:txBody>
                  <a:tcPr marL="182832" marR="182832" marT="91416" marB="91416" anchor="ctr">
                    <a:lnL>
                      <a:noFill/>
                    </a:lnL>
                    <a:lnR>
                      <a:noFill/>
                    </a:lnR>
                    <a:lnT w="12700" cmpd="sng">
                      <a:noFill/>
                    </a:lnT>
                    <a:lnB>
                      <a:noFill/>
                    </a:lnB>
                    <a:lnTlToBr w="12700" cmpd="sng">
                      <a:noFill/>
                      <a:prstDash val="solid"/>
                    </a:lnTlToBr>
                    <a:lnBlToTr w="12700" cmpd="sng">
                      <a:noFill/>
                      <a:prstDash val="solid"/>
                    </a:lnBlToTr>
                    <a:solidFill>
                      <a:srgbClr val="D0D3D7"/>
                    </a:solidFill>
                  </a:tcPr>
                </a:tc>
                <a:extLst>
                  <a:ext uri="{0D108BD9-81ED-4DB2-BD59-A6C34878D82A}">
                    <a16:rowId xmlns:a16="http://schemas.microsoft.com/office/drawing/2014/main" val="383813181"/>
                  </a:ext>
                </a:extLst>
              </a:tr>
              <a:tr h="741487">
                <a:tc>
                  <a:txBody>
                    <a:bodyPr/>
                    <a:lstStyle/>
                    <a:p>
                      <a:pPr algn="ctr"/>
                      <a:r>
                        <a:rPr lang="en-US" altLang="zh-CN" sz="3600" dirty="0">
                          <a:latin typeface="Montserrat" panose="02010600030101010101" charset="0"/>
                        </a:rPr>
                        <a:t>2</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4.8</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3.1</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3</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1</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15470486"/>
                  </a:ext>
                </a:extLst>
              </a:tr>
              <a:tr h="741487">
                <a:tc>
                  <a:txBody>
                    <a:bodyPr/>
                    <a:lstStyle/>
                    <a:p>
                      <a:pPr algn="ctr"/>
                      <a:r>
                        <a:rPr lang="en-US" altLang="zh-CN" sz="3600" dirty="0">
                          <a:latin typeface="Montserrat" panose="02010600030101010101" charset="0"/>
                        </a:rPr>
                        <a:t>3</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4.6</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2.7</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3</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0</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extLst>
                  <a:ext uri="{0D108BD9-81ED-4DB2-BD59-A6C34878D82A}">
                    <a16:rowId xmlns:a16="http://schemas.microsoft.com/office/drawing/2014/main" val="855435073"/>
                  </a:ext>
                </a:extLst>
              </a:tr>
              <a:tr h="741487">
                <a:tc>
                  <a:txBody>
                    <a:bodyPr/>
                    <a:lstStyle/>
                    <a:p>
                      <a:pPr algn="ctr"/>
                      <a:r>
                        <a:rPr lang="en-US" altLang="zh-CN" sz="3600" dirty="0">
                          <a:latin typeface="Montserrat" panose="02010600030101010101" charset="0"/>
                        </a:rPr>
                        <a:t>4</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4.5</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4.5</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3</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2</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63662589"/>
                  </a:ext>
                </a:extLst>
              </a:tr>
              <a:tr h="741487">
                <a:tc>
                  <a:txBody>
                    <a:bodyPr/>
                    <a:lstStyle/>
                    <a:p>
                      <a:pPr algn="ctr"/>
                      <a:r>
                        <a:rPr lang="en-US" altLang="zh-CN" sz="3600" dirty="0">
                          <a:latin typeface="Montserrat" panose="02010600030101010101" charset="0"/>
                        </a:rPr>
                        <a:t>5</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5.1</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2.9</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4</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0</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extLst>
                  <a:ext uri="{0D108BD9-81ED-4DB2-BD59-A6C34878D82A}">
                    <a16:rowId xmlns:a16="http://schemas.microsoft.com/office/drawing/2014/main" val="154832924"/>
                  </a:ext>
                </a:extLst>
              </a:tr>
              <a:tr h="741487">
                <a:tc>
                  <a:txBody>
                    <a:bodyPr/>
                    <a:lstStyle/>
                    <a:p>
                      <a:pPr algn="ctr"/>
                      <a:r>
                        <a:rPr lang="en-US" altLang="zh-CN" sz="3600" dirty="0">
                          <a:latin typeface="Montserrat" panose="02010600030101010101" charset="0"/>
                        </a:rPr>
                        <a:t>6</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4.5</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3.2</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2</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1</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8144355"/>
                  </a:ext>
                </a:extLst>
              </a:tr>
              <a:tr h="741487">
                <a:tc>
                  <a:txBody>
                    <a:bodyPr/>
                    <a:lstStyle/>
                    <a:p>
                      <a:pPr algn="ctr"/>
                      <a:r>
                        <a:rPr lang="en-US" altLang="zh-CN" sz="3600" dirty="0">
                          <a:latin typeface="Montserrat" panose="02010600030101010101" charset="0"/>
                        </a:rPr>
                        <a:t>7</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4.9</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3.1</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3</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0</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extLst>
                  <a:ext uri="{0D108BD9-81ED-4DB2-BD59-A6C34878D82A}">
                    <a16:rowId xmlns:a16="http://schemas.microsoft.com/office/drawing/2014/main" val="1955655057"/>
                  </a:ext>
                </a:extLst>
              </a:tr>
              <a:tr h="741487">
                <a:tc>
                  <a:txBody>
                    <a:bodyPr/>
                    <a:lstStyle/>
                    <a:p>
                      <a:pPr algn="ctr"/>
                      <a:r>
                        <a:rPr lang="en-US" altLang="zh-CN" sz="3600" dirty="0">
                          <a:latin typeface="Montserrat" panose="02010600030101010101" charset="0"/>
                        </a:rPr>
                        <a:t>8</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5.3</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3.0</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4</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0</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207254"/>
                  </a:ext>
                </a:extLst>
              </a:tr>
              <a:tr h="741487">
                <a:tc>
                  <a:txBody>
                    <a:bodyPr/>
                    <a:lstStyle/>
                    <a:p>
                      <a:pPr algn="ctr"/>
                      <a:r>
                        <a:rPr lang="en-US" altLang="zh-CN" sz="3600" dirty="0">
                          <a:latin typeface="Montserrat" panose="02010600030101010101" charset="0"/>
                        </a:rPr>
                        <a:t>9</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4.6</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2.8</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3</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0</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solidFill>
                      <a:srgbClr val="44546A">
                        <a:alpha val="20000"/>
                      </a:srgbClr>
                    </a:solidFill>
                  </a:tcPr>
                </a:tc>
                <a:extLst>
                  <a:ext uri="{0D108BD9-81ED-4DB2-BD59-A6C34878D82A}">
                    <a16:rowId xmlns:a16="http://schemas.microsoft.com/office/drawing/2014/main" val="147371358"/>
                  </a:ext>
                </a:extLst>
              </a:tr>
              <a:tr h="741487">
                <a:tc>
                  <a:txBody>
                    <a:bodyPr/>
                    <a:lstStyle/>
                    <a:p>
                      <a:pPr algn="ctr"/>
                      <a:r>
                        <a:rPr lang="en-US" altLang="zh-CN" sz="3600" dirty="0">
                          <a:latin typeface="Montserrat" panose="02010600030101010101" charset="0"/>
                        </a:rPr>
                        <a:t>10</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b="0" i="0" u="none" strike="noStrike" cap="none" dirty="0">
                          <a:solidFill>
                            <a:schemeClr val="tx1"/>
                          </a:solidFill>
                          <a:latin typeface="Montserrat" panose="02010600030101010101" charset="0"/>
                          <a:ea typeface="+mn-ea"/>
                          <a:cs typeface="+mn-cs"/>
                          <a:sym typeface="Arial" panose="020B0604020202020204"/>
                        </a:rPr>
                        <a:t>5.0</a:t>
                      </a:r>
                      <a:endParaRPr lang="zh-CN" altLang="en-US" sz="3600" b="0" i="0" u="none" strike="noStrike" cap="none" dirty="0">
                        <a:solidFill>
                          <a:schemeClr val="tx1"/>
                        </a:solidFill>
                        <a:latin typeface="Montserrat" panose="02010600030101010101" charset="0"/>
                        <a:ea typeface="+mn-ea"/>
                        <a:cs typeface="+mn-cs"/>
                        <a:sym typeface="Arial" panose="020B0604020202020204"/>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3.2</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4</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altLang="zh-CN" sz="3600" dirty="0">
                          <a:latin typeface="Montserrat" panose="02010600030101010101" charset="0"/>
                        </a:rPr>
                        <a:t>1</a:t>
                      </a:r>
                      <a:endParaRPr lang="zh-CN" altLang="en-US" sz="3600" dirty="0">
                        <a:latin typeface="Montserrat" panose="02010600030101010101" charset="0"/>
                      </a:endParaRPr>
                    </a:p>
                  </a:txBody>
                  <a:tcPr marL="182832" marR="182832" marT="91416" marB="9141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76133817"/>
                  </a:ext>
                </a:extLst>
              </a:tr>
              <a:tr h="741487">
                <a:tc>
                  <a:txBody>
                    <a:bodyPr/>
                    <a:lstStyle/>
                    <a:p>
                      <a:pPr algn="ctr"/>
                      <a:r>
                        <a:rPr lang="en-US" altLang="zh-CN" sz="3600" dirty="0">
                          <a:latin typeface="Montserrat" panose="02010600030101010101" charset="0"/>
                        </a:rPr>
                        <a:t>total</a:t>
                      </a:r>
                      <a:endParaRPr lang="zh-CN" altLang="en-US" sz="3600" dirty="0">
                        <a:latin typeface="Montserrat" panose="02010600030101010101" charset="0"/>
                      </a:endParaRPr>
                    </a:p>
                  </a:txBody>
                  <a:tcPr marL="182832" marR="182832" marT="91416" marB="91416" anchor="ctr">
                    <a:lnL>
                      <a:noFill/>
                    </a:lnL>
                    <a:lnR>
                      <a:noFill/>
                    </a:lnR>
                    <a:lnT>
                      <a:noFill/>
                    </a:lnT>
                    <a:lnB w="12700" cmpd="sng">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4.74</a:t>
                      </a:r>
                      <a:endParaRPr lang="zh-CN" altLang="en-US" sz="3600" dirty="0">
                        <a:latin typeface="Montserrat" panose="02010600030101010101" charset="0"/>
                      </a:endParaRPr>
                    </a:p>
                  </a:txBody>
                  <a:tcPr marL="182832" marR="182832" marT="91416" marB="91416" anchor="ctr">
                    <a:lnL>
                      <a:noFill/>
                    </a:lnL>
                    <a:lnR>
                      <a:noFill/>
                    </a:lnR>
                    <a:lnT>
                      <a:noFill/>
                    </a:lnT>
                    <a:lnB w="12700" cmpd="sng">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3.14</a:t>
                      </a:r>
                      <a:endParaRPr lang="zh-CN" altLang="en-US" sz="3600" dirty="0">
                        <a:latin typeface="Montserrat" panose="02010600030101010101" charset="0"/>
                      </a:endParaRPr>
                    </a:p>
                  </a:txBody>
                  <a:tcPr marL="182832" marR="182832" marT="91416" marB="91416" anchor="ctr">
                    <a:lnL>
                      <a:noFill/>
                    </a:lnL>
                    <a:lnR>
                      <a:noFill/>
                    </a:lnR>
                    <a:lnT>
                      <a:noFill/>
                    </a:lnT>
                    <a:lnB w="12700" cmpd="sng">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3.1</a:t>
                      </a:r>
                      <a:endParaRPr lang="zh-CN" altLang="en-US" sz="3600" dirty="0">
                        <a:latin typeface="Montserrat" panose="02010600030101010101" charset="0"/>
                      </a:endParaRPr>
                    </a:p>
                  </a:txBody>
                  <a:tcPr marL="182832" marR="182832" marT="91416" marB="91416" anchor="ctr">
                    <a:lnL>
                      <a:noFill/>
                    </a:lnL>
                    <a:lnR>
                      <a:noFill/>
                    </a:lnR>
                    <a:lnT>
                      <a:noFill/>
                    </a:lnT>
                    <a:lnB w="12700" cmpd="sng">
                      <a:noFill/>
                    </a:lnB>
                    <a:lnTlToBr w="12700" cmpd="sng">
                      <a:noFill/>
                      <a:prstDash val="solid"/>
                    </a:lnTlToBr>
                    <a:lnBlToTr w="12700" cmpd="sng">
                      <a:noFill/>
                      <a:prstDash val="solid"/>
                    </a:lnBlToTr>
                    <a:solidFill>
                      <a:srgbClr val="44546A">
                        <a:alpha val="20000"/>
                      </a:srgbClr>
                    </a:solidFill>
                  </a:tcPr>
                </a:tc>
                <a:tc>
                  <a:txBody>
                    <a:bodyPr/>
                    <a:lstStyle/>
                    <a:p>
                      <a:pPr algn="ctr"/>
                      <a:r>
                        <a:rPr lang="en-US" altLang="zh-CN" sz="3600" dirty="0">
                          <a:latin typeface="Montserrat" panose="02010600030101010101" charset="0"/>
                        </a:rPr>
                        <a:t>0.5</a:t>
                      </a:r>
                      <a:endParaRPr lang="zh-CN" altLang="en-US" sz="3600" dirty="0">
                        <a:latin typeface="Montserrat" panose="02010600030101010101" charset="0"/>
                      </a:endParaRPr>
                    </a:p>
                  </a:txBody>
                  <a:tcPr marL="182832" marR="182832" marT="91416" marB="91416" anchor="ctr">
                    <a:lnL>
                      <a:noFill/>
                    </a:lnL>
                    <a:lnR>
                      <a:noFill/>
                    </a:lnR>
                    <a:lnT>
                      <a:noFill/>
                    </a:lnT>
                    <a:lnB w="12700" cmpd="sng">
                      <a:noFill/>
                    </a:lnB>
                    <a:lnTlToBr w="12700" cmpd="sng">
                      <a:noFill/>
                      <a:prstDash val="solid"/>
                    </a:lnTlToBr>
                    <a:lnBlToTr w="12700" cmpd="sng">
                      <a:noFill/>
                      <a:prstDash val="solid"/>
                    </a:lnBlToTr>
                    <a:solidFill>
                      <a:srgbClr val="44546A">
                        <a:alpha val="20000"/>
                      </a:srgbClr>
                    </a:solidFill>
                  </a:tcPr>
                </a:tc>
                <a:extLst>
                  <a:ext uri="{0D108BD9-81ED-4DB2-BD59-A6C34878D82A}">
                    <a16:rowId xmlns:a16="http://schemas.microsoft.com/office/drawing/2014/main" val="76944102"/>
                  </a:ext>
                </a:extLst>
              </a:tr>
            </a:tbl>
          </a:graphicData>
        </a:graphic>
      </p:graphicFrame>
      <p:grpSp>
        <p:nvGrpSpPr>
          <p:cNvPr id="5" name="组合 4">
            <a:extLst>
              <a:ext uri="{FF2B5EF4-FFF2-40B4-BE49-F238E27FC236}">
                <a16:creationId xmlns:a16="http://schemas.microsoft.com/office/drawing/2014/main" id="{5359E4EE-1925-4316-AE3A-94EC6164D917}"/>
              </a:ext>
            </a:extLst>
          </p:cNvPr>
          <p:cNvGrpSpPr/>
          <p:nvPr/>
        </p:nvGrpSpPr>
        <p:grpSpPr>
          <a:xfrm>
            <a:off x="930201" y="526370"/>
            <a:ext cx="14753125" cy="2554545"/>
            <a:chOff x="930201" y="526370"/>
            <a:chExt cx="14753125" cy="2554545"/>
          </a:xfrm>
        </p:grpSpPr>
        <p:sp>
          <p:nvSpPr>
            <p:cNvPr id="6" name="椭圆 5">
              <a:extLst>
                <a:ext uri="{FF2B5EF4-FFF2-40B4-BE49-F238E27FC236}">
                  <a16:creationId xmlns:a16="http://schemas.microsoft.com/office/drawing/2014/main" id="{CCDCBA02-7084-4A40-8280-1CBCBBA4352B}"/>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0B7B3FDA-8294-411B-8A43-28BE018955FE}"/>
                </a:ext>
              </a:extLst>
            </p:cNvPr>
            <p:cNvSpPr txBox="1"/>
            <p:nvPr/>
          </p:nvSpPr>
          <p:spPr>
            <a:xfrm>
              <a:off x="2094350" y="526370"/>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2563442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6" name="图片 5">
            <a:extLst>
              <a:ext uri="{FF2B5EF4-FFF2-40B4-BE49-F238E27FC236}">
                <a16:creationId xmlns:a16="http://schemas.microsoft.com/office/drawing/2014/main" id="{BE87219F-B291-408A-8503-1774968E5B96}"/>
              </a:ext>
            </a:extLst>
          </p:cNvPr>
          <p:cNvPicPr>
            <a:picLocks noChangeAspect="1"/>
          </p:cNvPicPr>
          <p:nvPr/>
        </p:nvPicPr>
        <p:blipFill rotWithShape="1">
          <a:blip r:embed="rId3"/>
          <a:srcRect l="8182" t="1391" r="11242" b="2002"/>
          <a:stretch/>
        </p:blipFill>
        <p:spPr>
          <a:xfrm>
            <a:off x="9091269" y="1782639"/>
            <a:ext cx="5817875" cy="11745624"/>
          </a:xfrm>
          <a:prstGeom prst="rect">
            <a:avLst/>
          </a:prstGeom>
        </p:spPr>
      </p:pic>
      <p:grpSp>
        <p:nvGrpSpPr>
          <p:cNvPr id="4" name="组合 3">
            <a:extLst>
              <a:ext uri="{FF2B5EF4-FFF2-40B4-BE49-F238E27FC236}">
                <a16:creationId xmlns:a16="http://schemas.microsoft.com/office/drawing/2014/main" id="{407E902D-DF0F-4754-A4AD-CE1F8DFE6085}"/>
              </a:ext>
            </a:extLst>
          </p:cNvPr>
          <p:cNvGrpSpPr/>
          <p:nvPr/>
        </p:nvGrpSpPr>
        <p:grpSpPr>
          <a:xfrm>
            <a:off x="930201" y="526370"/>
            <a:ext cx="14753125" cy="2554545"/>
            <a:chOff x="930201" y="526370"/>
            <a:chExt cx="14753125" cy="2554545"/>
          </a:xfrm>
        </p:grpSpPr>
        <p:sp>
          <p:nvSpPr>
            <p:cNvPr id="5" name="椭圆 4">
              <a:extLst>
                <a:ext uri="{FF2B5EF4-FFF2-40B4-BE49-F238E27FC236}">
                  <a16:creationId xmlns:a16="http://schemas.microsoft.com/office/drawing/2014/main" id="{0FB93552-3BB4-43E6-BFEE-9AC9D1135336}"/>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F54DCAAF-77F5-448B-B6D2-64B4D56F3FCA}"/>
                </a:ext>
              </a:extLst>
            </p:cNvPr>
            <p:cNvSpPr txBox="1"/>
            <p:nvPr/>
          </p:nvSpPr>
          <p:spPr>
            <a:xfrm>
              <a:off x="2094350" y="526370"/>
              <a:ext cx="13588976" cy="2554545"/>
            </a:xfrm>
            <a:prstGeom prst="rect">
              <a:avLst/>
            </a:prstGeom>
            <a:noFill/>
          </p:spPr>
          <p:txBody>
            <a:bodyPr wrap="none" rtlCol="0">
              <a:spAutoFit/>
            </a:bodyPr>
            <a:lstStyle/>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37657377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
        <p:nvSpPr>
          <p:cNvPr id="9" name="Shape 275">
            <a:extLst>
              <a:ext uri="{FF2B5EF4-FFF2-40B4-BE49-F238E27FC236}">
                <a16:creationId xmlns:a16="http://schemas.microsoft.com/office/drawing/2014/main" id="{0212B350-EB3D-4CFB-9C9D-8843A2F59AE9}"/>
              </a:ext>
            </a:extLst>
          </p:cNvPr>
          <p:cNvSpPr txBox="1"/>
          <p:nvPr/>
        </p:nvSpPr>
        <p:spPr>
          <a:xfrm>
            <a:off x="8511698" y="4158791"/>
            <a:ext cx="11308252" cy="1107995"/>
          </a:xfrm>
          <a:prstGeom prst="rect">
            <a:avLst/>
          </a:prstGeom>
          <a:noFill/>
          <a:ln>
            <a:noFill/>
          </a:ln>
        </p:spPr>
        <p:txBody>
          <a:bodyPr lIns="91425" tIns="45700" rIns="91425" bIns="45700" anchor="t" anchorCtr="0">
            <a:noAutofit/>
          </a:bodyPr>
          <a:lstStyle/>
          <a:p>
            <a:pPr lvl="0" algn="ctr">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文本框 1">
            <a:extLst>
              <a:ext uri="{FF2B5EF4-FFF2-40B4-BE49-F238E27FC236}">
                <a16:creationId xmlns:a16="http://schemas.microsoft.com/office/drawing/2014/main" id="{08EC6966-9C47-4ED1-B674-E8B354E209F2}"/>
              </a:ext>
            </a:extLst>
          </p:cNvPr>
          <p:cNvSpPr txBox="1"/>
          <p:nvPr/>
        </p:nvSpPr>
        <p:spPr>
          <a:xfrm>
            <a:off x="3563217" y="2915364"/>
            <a:ext cx="7516801" cy="1384995"/>
          </a:xfrm>
          <a:prstGeom prst="rect">
            <a:avLst/>
          </a:prstGeom>
          <a:noFill/>
        </p:spPr>
        <p:txBody>
          <a:bodyPr wrap="none" rtlCol="0">
            <a:spAutoFit/>
          </a:bodyPr>
          <a:lstStyle/>
          <a:p>
            <a:endParaRPr lang="en-US" altLang="zh-CN" sz="4000" dirty="0"/>
          </a:p>
          <a:p>
            <a:r>
              <a:rPr lang="en-US" altLang="zh-CN" sz="4400" dirty="0">
                <a:solidFill>
                  <a:srgbClr val="44546A"/>
                </a:solidFill>
                <a:latin typeface="Montserrat" panose="02010600030101010101" charset="0"/>
              </a:rPr>
              <a:t>User control and freedom</a:t>
            </a:r>
            <a:endParaRPr lang="zh-CN" altLang="en-US" sz="4400" dirty="0">
              <a:solidFill>
                <a:srgbClr val="44546A"/>
              </a:solidFill>
              <a:latin typeface="Montserrat" panose="02010600030101010101" charset="0"/>
            </a:endParaRPr>
          </a:p>
        </p:txBody>
      </p:sp>
      <p:sp>
        <p:nvSpPr>
          <p:cNvPr id="3" name="文本框 2">
            <a:extLst>
              <a:ext uri="{FF2B5EF4-FFF2-40B4-BE49-F238E27FC236}">
                <a16:creationId xmlns:a16="http://schemas.microsoft.com/office/drawing/2014/main" id="{DDEC125A-2226-471F-A628-554404BBE75C}"/>
              </a:ext>
            </a:extLst>
          </p:cNvPr>
          <p:cNvSpPr txBox="1"/>
          <p:nvPr/>
        </p:nvSpPr>
        <p:spPr>
          <a:xfrm>
            <a:off x="2234443" y="2504378"/>
            <a:ext cx="2635658" cy="1446550"/>
          </a:xfrm>
          <a:prstGeom prst="rect">
            <a:avLst/>
          </a:prstGeom>
          <a:noFill/>
        </p:spPr>
        <p:txBody>
          <a:bodyPr wrap="none" rtlCol="0">
            <a:spAutoFit/>
          </a:bodyPr>
          <a:lstStyle/>
          <a:p>
            <a:r>
              <a:rPr lang="en-US" altLang="zh-CN" sz="4400" dirty="0">
                <a:solidFill>
                  <a:srgbClr val="44546A"/>
                </a:solidFill>
                <a:latin typeface="Montserrat" panose="02010600030101010101" charset="0"/>
              </a:rPr>
              <a:t>Theory 3:</a:t>
            </a:r>
          </a:p>
          <a:p>
            <a:endParaRPr lang="zh-CN" altLang="en-US" sz="4400" dirty="0"/>
          </a:p>
        </p:txBody>
      </p:sp>
      <p:pic>
        <p:nvPicPr>
          <p:cNvPr id="12" name="图片 11">
            <a:extLst>
              <a:ext uri="{FF2B5EF4-FFF2-40B4-BE49-F238E27FC236}">
                <a16:creationId xmlns:a16="http://schemas.microsoft.com/office/drawing/2014/main" id="{4842F771-8CF4-4217-ACDD-6D4BC7653CD9}"/>
              </a:ext>
            </a:extLst>
          </p:cNvPr>
          <p:cNvPicPr>
            <a:picLocks noChangeAspect="1"/>
          </p:cNvPicPr>
          <p:nvPr/>
        </p:nvPicPr>
        <p:blipFill rotWithShape="1">
          <a:blip r:embed="rId3"/>
          <a:srcRect l="5267" t="1870" r="6775" b="1874"/>
          <a:stretch/>
        </p:blipFill>
        <p:spPr>
          <a:xfrm>
            <a:off x="14849062" y="819395"/>
            <a:ext cx="5976316" cy="12141231"/>
          </a:xfrm>
          <a:prstGeom prst="rect">
            <a:avLst/>
          </a:prstGeom>
        </p:spPr>
      </p:pic>
      <p:sp>
        <p:nvSpPr>
          <p:cNvPr id="4" name="文本框 3">
            <a:extLst>
              <a:ext uri="{FF2B5EF4-FFF2-40B4-BE49-F238E27FC236}">
                <a16:creationId xmlns:a16="http://schemas.microsoft.com/office/drawing/2014/main" id="{E0ABCE11-DEB7-440E-94B8-41DE4B10E7C8}"/>
              </a:ext>
            </a:extLst>
          </p:cNvPr>
          <p:cNvSpPr txBox="1"/>
          <p:nvPr/>
        </p:nvSpPr>
        <p:spPr>
          <a:xfrm>
            <a:off x="2460591" y="5642535"/>
            <a:ext cx="11755093" cy="5632311"/>
          </a:xfrm>
          <a:prstGeom prst="rect">
            <a:avLst/>
          </a:prstGeom>
          <a:noFill/>
        </p:spPr>
        <p:txBody>
          <a:bodyPr wrap="square" rtlCol="0">
            <a:spAutoFit/>
          </a:bodyPr>
          <a:lstStyle/>
          <a:p>
            <a:pPr marL="571500" indent="-571500">
              <a:buFont typeface="Arial" panose="020B0604020202020204" pitchFamily="34" charset="0"/>
              <a:buChar char="•"/>
            </a:pPr>
            <a:r>
              <a:rPr lang="en-US" altLang="zh-CN" sz="4000" dirty="0">
                <a:solidFill>
                  <a:srgbClr val="44546A"/>
                </a:solidFill>
                <a:latin typeface="Montserrat" panose="02010600030101010101" charset="0"/>
              </a:rPr>
              <a:t>an obvious exit in the interface</a:t>
            </a:r>
          </a:p>
          <a:p>
            <a:pPr marL="571500" indent="-571500">
              <a:buFont typeface="Arial" panose="020B0604020202020204" pitchFamily="34" charset="0"/>
              <a:buChar char="•"/>
            </a:pPr>
            <a:r>
              <a:rPr lang="en-US" altLang="zh-CN" sz="4000" dirty="0">
                <a:solidFill>
                  <a:srgbClr val="44546A"/>
                </a:solidFill>
                <a:latin typeface="Montserrat" panose="02010600030101010101" charset="0"/>
              </a:rPr>
              <a:t>put the back button in the upper right corner. </a:t>
            </a:r>
          </a:p>
          <a:p>
            <a:pPr algn="just"/>
            <a:endParaRPr lang="en-US" altLang="zh-CN" sz="4000" dirty="0">
              <a:solidFill>
                <a:schemeClr val="tx1">
                  <a:lumMod val="50000"/>
                  <a:lumOff val="50000"/>
                </a:schemeClr>
              </a:solidFill>
              <a:latin typeface="Montserrat" panose="02010600030101010101" charset="0"/>
            </a:endParaRPr>
          </a:p>
          <a:p>
            <a:pPr algn="just"/>
            <a:r>
              <a:rPr lang="en-US" altLang="zh-CN" sz="4000" dirty="0">
                <a:solidFill>
                  <a:schemeClr val="tx1">
                    <a:lumMod val="50000"/>
                    <a:lumOff val="50000"/>
                  </a:schemeClr>
                </a:solidFill>
                <a:latin typeface="Arial Rounded MT Bold" panose="020F0704030504030204" pitchFamily="34" charset="0"/>
              </a:rPr>
              <a:t>        People use apps every day, and many of them have formed guidelines. We use this design to allow users to get started more quickly. [1]</a:t>
            </a:r>
          </a:p>
          <a:p>
            <a:r>
              <a:rPr lang="en-US" altLang="zh-CN" sz="4000" dirty="0">
                <a:solidFill>
                  <a:srgbClr val="44546A"/>
                </a:solidFill>
              </a:rPr>
              <a:t> </a:t>
            </a:r>
            <a:endParaRPr lang="zh-CN" altLang="en-US" sz="4000" dirty="0">
              <a:solidFill>
                <a:srgbClr val="44546A"/>
              </a:solidFill>
            </a:endParaRPr>
          </a:p>
        </p:txBody>
      </p:sp>
      <p:grpSp>
        <p:nvGrpSpPr>
          <p:cNvPr id="8" name="组合 7">
            <a:extLst>
              <a:ext uri="{FF2B5EF4-FFF2-40B4-BE49-F238E27FC236}">
                <a16:creationId xmlns:a16="http://schemas.microsoft.com/office/drawing/2014/main" id="{0A0A3B11-5753-4E81-9441-9404F1A895D5}"/>
              </a:ext>
            </a:extLst>
          </p:cNvPr>
          <p:cNvGrpSpPr/>
          <p:nvPr/>
        </p:nvGrpSpPr>
        <p:grpSpPr>
          <a:xfrm>
            <a:off x="930201" y="573174"/>
            <a:ext cx="12702671" cy="2554545"/>
            <a:chOff x="930201" y="573174"/>
            <a:chExt cx="12702671" cy="2554545"/>
          </a:xfrm>
        </p:grpSpPr>
        <p:sp>
          <p:nvSpPr>
            <p:cNvPr id="10" name="椭圆 9">
              <a:extLst>
                <a:ext uri="{FF2B5EF4-FFF2-40B4-BE49-F238E27FC236}">
                  <a16:creationId xmlns:a16="http://schemas.microsoft.com/office/drawing/2014/main" id="{3C938193-C3B5-48E8-A1CC-FE6B49D23A69}"/>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35E65482-1D3C-4800-A29D-5D219AB5DC6D}"/>
                </a:ext>
              </a:extLst>
            </p:cNvPr>
            <p:cNvSpPr txBox="1"/>
            <p:nvPr/>
          </p:nvSpPr>
          <p:spPr>
            <a:xfrm>
              <a:off x="1060929" y="573174"/>
              <a:ext cx="12571943" cy="2554545"/>
            </a:xfrm>
            <a:prstGeom prst="rect">
              <a:avLst/>
            </a:prstGeom>
            <a:noFill/>
          </p:spPr>
          <p:txBody>
            <a:bodyPr wrap="square" rtlCol="0">
              <a:spAutoFit/>
            </a:bodyPr>
            <a:lstStyle/>
            <a:p>
              <a:pPr lvl="0" algn="ct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Heuristic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3" name="组合 2">
            <a:extLst>
              <a:ext uri="{FF2B5EF4-FFF2-40B4-BE49-F238E27FC236}">
                <a16:creationId xmlns:a16="http://schemas.microsoft.com/office/drawing/2014/main" id="{46D3495A-4001-42E6-863B-1726E343E454}"/>
              </a:ext>
            </a:extLst>
          </p:cNvPr>
          <p:cNvGrpSpPr/>
          <p:nvPr/>
        </p:nvGrpSpPr>
        <p:grpSpPr>
          <a:xfrm>
            <a:off x="2812507" y="4304808"/>
            <a:ext cx="17091277" cy="7460891"/>
            <a:chOff x="3695891" y="4221681"/>
            <a:chExt cx="17091277" cy="7460891"/>
          </a:xfrm>
        </p:grpSpPr>
        <p:grpSp>
          <p:nvGrpSpPr>
            <p:cNvPr id="277" name="Shape 277"/>
            <p:cNvGrpSpPr/>
            <p:nvPr/>
          </p:nvGrpSpPr>
          <p:grpSpPr>
            <a:xfrm>
              <a:off x="3695891" y="4221681"/>
              <a:ext cx="17072721" cy="1835638"/>
              <a:chOff x="3276791" y="4221681"/>
              <a:chExt cx="17072721" cy="1835638"/>
            </a:xfrm>
          </p:grpSpPr>
          <p:sp>
            <p:nvSpPr>
              <p:cNvPr id="278" name="Shape 278"/>
              <p:cNvSpPr txBox="1"/>
              <p:nvPr/>
            </p:nvSpPr>
            <p:spPr>
              <a:xfrm>
                <a:off x="4103021" y="5041657"/>
                <a:ext cx="16246491" cy="1015662"/>
              </a:xfrm>
              <a:prstGeom prst="rect">
                <a:avLst/>
              </a:prstGeom>
              <a:noFill/>
              <a:ln>
                <a:noFill/>
              </a:ln>
            </p:spPr>
            <p:txBody>
              <a:bodyPr lIns="91425" tIns="45700" rIns="91425" bIns="45700" anchor="t" anchorCtr="0">
                <a:noAutofit/>
              </a:bodyPr>
              <a:lstStyle/>
              <a:p>
                <a:pPr algn="just">
                  <a:lnSpc>
                    <a:spcPct val="150000"/>
                  </a:lnSpc>
                  <a:buSzPct val="25000"/>
                </a:pP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You might</a:t>
                </a:r>
                <a:r>
                  <a:rPr lang="zh-CN" alt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 </a:t>
                </a: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feel lonely when you run, study, and entertain by yourself.</a:t>
                </a:r>
              </a:p>
              <a:p>
                <a:pPr algn="just">
                  <a:lnSpc>
                    <a:spcPct val="150000"/>
                  </a:lnSpc>
                  <a:buSzPct val="25000"/>
                </a:pP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There is no suitable app that allows us to find people with common interests</a:t>
                </a:r>
              </a:p>
              <a:p>
                <a:pPr algn="just">
                  <a:lnSpc>
                    <a:spcPct val="150000"/>
                  </a:lnSpc>
                  <a:buSzPct val="25000"/>
                </a:pPr>
                <a:r>
                  <a:rPr lang="en-US" sz="3200" dirty="0">
                    <a:solidFill>
                      <a:schemeClr val="dk1"/>
                    </a:solidFill>
                    <a:latin typeface="Montserrat" panose="02000505000000020004"/>
                    <a:ea typeface="Montserrat" panose="02000505000000020004"/>
                    <a:cs typeface="Montserrat" panose="02000505000000020004"/>
                    <a:sym typeface="Montserrat" panose="02000505000000020004"/>
                  </a:rPr>
                  <a:t>  </a:t>
                </a:r>
              </a:p>
            </p:txBody>
          </p:sp>
          <p:sp>
            <p:nvSpPr>
              <p:cNvPr id="279" name="Shape 279"/>
              <p:cNvSpPr txBox="1"/>
              <p:nvPr/>
            </p:nvSpPr>
            <p:spPr>
              <a:xfrm>
                <a:off x="4103021" y="4221681"/>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5400" dirty="0">
                    <a:solidFill>
                      <a:schemeClr val="dk2"/>
                    </a:solidFill>
                    <a:latin typeface="Montserrat" panose="02000505000000020004"/>
                    <a:ea typeface="Montserrat" panose="02000505000000020004"/>
                    <a:cs typeface="Montserrat" panose="02000505000000020004"/>
                    <a:sym typeface="Montserrat" panose="02000505000000020004"/>
                  </a:rPr>
                  <a:t>Problem</a:t>
                </a:r>
              </a:p>
            </p:txBody>
          </p:sp>
          <p:sp>
            <p:nvSpPr>
              <p:cNvPr id="280" name="Shape 280"/>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dirty="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1" name="Shape 281"/>
            <p:cNvGrpSpPr/>
            <p:nvPr/>
          </p:nvGrpSpPr>
          <p:grpSpPr>
            <a:xfrm>
              <a:off x="3695891" y="6799852"/>
              <a:ext cx="17072721" cy="1806070"/>
              <a:chOff x="3276791" y="4251249"/>
              <a:chExt cx="17072721" cy="1806070"/>
            </a:xfrm>
          </p:grpSpPr>
          <p:sp>
            <p:nvSpPr>
              <p:cNvPr id="282" name="Shape 282"/>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In order to solve the above problems, we designed a mobile app, through which users can publish a team activity or</a:t>
                </a:r>
                <a:r>
                  <a:rPr lang="en-US" sz="3200" b="1" dirty="0">
                    <a:solidFill>
                      <a:schemeClr val="tx1">
                        <a:lumMod val="50000"/>
                        <a:lumOff val="50000"/>
                      </a:schemeClr>
                    </a:solidFill>
                    <a:latin typeface="Consolas" panose="020B0609020204030204" pitchFamily="49" charset="0"/>
                    <a:ea typeface="Montserrat" panose="02000505000000020004"/>
                    <a:cs typeface="Consolas" panose="020B0609020204030204" pitchFamily="49" charset="0"/>
                    <a:sym typeface="Montserrat" panose="02000505000000020004"/>
                  </a:rPr>
                  <a:t> join </a:t>
                </a: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an activity, so that people with the same interests and hobbies can study or play together.</a:t>
                </a:r>
              </a:p>
            </p:txBody>
          </p:sp>
          <p:sp>
            <p:nvSpPr>
              <p:cNvPr id="283" name="Shape 283"/>
              <p:cNvSpPr txBox="1"/>
              <p:nvPr/>
            </p:nvSpPr>
            <p:spPr>
              <a:xfrm>
                <a:off x="4103021" y="4251249"/>
                <a:ext cx="6689827" cy="73226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5400" dirty="0">
                    <a:solidFill>
                      <a:schemeClr val="dk2"/>
                    </a:solidFill>
                    <a:latin typeface="Montserrat" panose="02000505000000020004"/>
                    <a:ea typeface="Montserrat" panose="02000505000000020004"/>
                    <a:cs typeface="Montserrat" panose="02000505000000020004"/>
                    <a:sym typeface="Montserrat" panose="02000505000000020004"/>
                  </a:rPr>
                  <a:t>Solution Overview</a:t>
                </a:r>
              </a:p>
            </p:txBody>
          </p:sp>
          <p:sp>
            <p:nvSpPr>
              <p:cNvPr id="284" name="Shape 284"/>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5" name="Shape 285"/>
            <p:cNvGrpSpPr/>
            <p:nvPr/>
          </p:nvGrpSpPr>
          <p:grpSpPr>
            <a:xfrm>
              <a:off x="3695891" y="9855622"/>
              <a:ext cx="17091277" cy="1826950"/>
              <a:chOff x="3276791" y="4467602"/>
              <a:chExt cx="17091277" cy="1826950"/>
            </a:xfrm>
          </p:grpSpPr>
          <p:sp>
            <p:nvSpPr>
              <p:cNvPr id="286" name="Shape 286"/>
              <p:cNvSpPr txBox="1"/>
              <p:nvPr/>
            </p:nvSpPr>
            <p:spPr>
              <a:xfrm>
                <a:off x="4121577" y="5278890"/>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en-US" sz="3200" dirty="0">
                    <a:solidFill>
                      <a:schemeClr val="tx1">
                        <a:lumMod val="50000"/>
                        <a:lumOff val="50000"/>
                      </a:schemeClr>
                    </a:solidFill>
                    <a:latin typeface="Montserrat" panose="02000505000000020004"/>
                    <a:ea typeface="Montserrat" panose="02000505000000020004"/>
                    <a:cs typeface="Montserrat" panose="02000505000000020004"/>
                    <a:sym typeface="Montserrat" panose="02000505000000020004"/>
                  </a:rPr>
                  <a:t>The target users of the app are teachers and students in </a:t>
                </a:r>
                <a:r>
                  <a:rPr lang="en-US" sz="3200" b="1" dirty="0">
                    <a:solidFill>
                      <a:schemeClr val="tx1">
                        <a:lumMod val="50000"/>
                        <a:lumOff val="50000"/>
                      </a:schemeClr>
                    </a:solidFill>
                    <a:latin typeface="Consolas" panose="020B0609020204030204" pitchFamily="49" charset="0"/>
                    <a:ea typeface="Montserrat" panose="02000505000000020004"/>
                    <a:cs typeface="Consolas" panose="020B0609020204030204" pitchFamily="49" charset="0"/>
                    <a:sym typeface="Montserrat" panose="02000505000000020004"/>
                  </a:rPr>
                  <a:t>Tongji</a:t>
                </a:r>
                <a:r>
                  <a:rPr lang="en-US" altLang="zh-CN" sz="3200" b="1" dirty="0">
                    <a:solidFill>
                      <a:schemeClr val="tx1">
                        <a:lumMod val="50000"/>
                        <a:lumOff val="50000"/>
                      </a:schemeClr>
                    </a:solidFill>
                    <a:latin typeface="Consolas" panose="020B0609020204030204" pitchFamily="49" charset="0"/>
                    <a:ea typeface="Montserrat" panose="02000505000000020004"/>
                    <a:cs typeface="Consolas" panose="020B0609020204030204" pitchFamily="49" charset="0"/>
                    <a:sym typeface="Montserrat" panose="02000505000000020004"/>
                  </a:rPr>
                  <a:t>.</a:t>
                </a:r>
                <a:endParaRPr lang="en-US" sz="3200" b="1" dirty="0">
                  <a:solidFill>
                    <a:schemeClr val="tx1">
                      <a:lumMod val="50000"/>
                      <a:lumOff val="50000"/>
                    </a:schemeClr>
                  </a:solidFill>
                  <a:latin typeface="Consolas" panose="020B0609020204030204" pitchFamily="49" charset="0"/>
                  <a:ea typeface="Montserrat" panose="02000505000000020004"/>
                  <a:cs typeface="Consolas" panose="020B0609020204030204" pitchFamily="49" charset="0"/>
                  <a:sym typeface="Montserrat" panose="02000505000000020004"/>
                </a:endParaRPr>
              </a:p>
            </p:txBody>
          </p:sp>
          <p:sp>
            <p:nvSpPr>
              <p:cNvPr id="287" name="Shape 287"/>
              <p:cNvSpPr txBox="1"/>
              <p:nvPr/>
            </p:nvSpPr>
            <p:spPr>
              <a:xfrm>
                <a:off x="4121577" y="4467602"/>
                <a:ext cx="7022336" cy="87506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5400" dirty="0">
                    <a:solidFill>
                      <a:schemeClr val="dk2"/>
                    </a:solidFill>
                    <a:latin typeface="Montserrat" panose="02000505000000020004"/>
                    <a:ea typeface="Montserrat" panose="02000505000000020004"/>
                    <a:cs typeface="Montserrat" panose="02000505000000020004"/>
                    <a:sym typeface="Montserrat" panose="02000505000000020004"/>
                  </a:rPr>
                  <a:t>Target User Group</a:t>
                </a:r>
              </a:p>
            </p:txBody>
          </p:sp>
          <p:sp>
            <p:nvSpPr>
              <p:cNvPr id="288" name="Shape 288"/>
              <p:cNvSpPr/>
              <p:nvPr/>
            </p:nvSpPr>
            <p:spPr>
              <a:xfrm>
                <a:off x="3276791" y="4625810"/>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pic>
        <p:nvPicPr>
          <p:cNvPr id="2" name="图片 1">
            <a:extLst>
              <a:ext uri="{FF2B5EF4-FFF2-40B4-BE49-F238E27FC236}">
                <a16:creationId xmlns:a16="http://schemas.microsoft.com/office/drawing/2014/main" id="{7198DAA3-4022-2F46-9034-EC92FCDD7FA2}"/>
              </a:ext>
            </a:extLst>
          </p:cNvPr>
          <p:cNvPicPr>
            <a:picLocks noChangeAspect="1"/>
          </p:cNvPicPr>
          <p:nvPr/>
        </p:nvPicPr>
        <p:blipFill>
          <a:blip r:embed="rId3"/>
          <a:stretch>
            <a:fillRect/>
          </a:stretch>
        </p:blipFill>
        <p:spPr>
          <a:xfrm>
            <a:off x="19885228" y="2994017"/>
            <a:ext cx="3075310" cy="4518823"/>
          </a:xfrm>
          <a:prstGeom prst="rect">
            <a:avLst/>
          </a:prstGeom>
        </p:spPr>
      </p:pic>
      <p:grpSp>
        <p:nvGrpSpPr>
          <p:cNvPr id="22" name="组合 21">
            <a:extLst>
              <a:ext uri="{FF2B5EF4-FFF2-40B4-BE49-F238E27FC236}">
                <a16:creationId xmlns:a16="http://schemas.microsoft.com/office/drawing/2014/main" id="{A60F0DC4-8EF4-4C59-826E-3942B4FD214C}"/>
              </a:ext>
            </a:extLst>
          </p:cNvPr>
          <p:cNvGrpSpPr/>
          <p:nvPr/>
        </p:nvGrpSpPr>
        <p:grpSpPr>
          <a:xfrm>
            <a:off x="1806646" y="1314389"/>
            <a:ext cx="10382179" cy="1107995"/>
            <a:chOff x="1806646" y="1314389"/>
            <a:chExt cx="10382179" cy="1107995"/>
          </a:xfrm>
        </p:grpSpPr>
        <p:sp>
          <p:nvSpPr>
            <p:cNvPr id="23" name="Shape 275">
              <a:extLst>
                <a:ext uri="{FF2B5EF4-FFF2-40B4-BE49-F238E27FC236}">
                  <a16:creationId xmlns:a16="http://schemas.microsoft.com/office/drawing/2014/main" id="{F4D5FFB3-6DEA-4EF3-9B36-9E1382A2DB36}"/>
                </a:ext>
              </a:extLst>
            </p:cNvPr>
            <p:cNvSpPr txBox="1"/>
            <p:nvPr/>
          </p:nvSpPr>
          <p:spPr>
            <a:xfrm>
              <a:off x="3191457" y="1314389"/>
              <a:ext cx="8997368" cy="1107995"/>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8000" dirty="0">
                  <a:solidFill>
                    <a:schemeClr val="dk2"/>
                  </a:solidFill>
                  <a:latin typeface="Montserrat" panose="02000505000000020004"/>
                  <a:ea typeface="Montserrat" panose="02000505000000020004"/>
                  <a:cs typeface="Montserrat" panose="02000505000000020004"/>
                  <a:sym typeface="Montserrat" panose="02000505000000020004"/>
                </a:rPr>
                <a:t>Background</a:t>
              </a:r>
            </a:p>
          </p:txBody>
        </p:sp>
        <p:sp>
          <p:nvSpPr>
            <p:cNvPr id="24" name="椭圆 23">
              <a:extLst>
                <a:ext uri="{FF2B5EF4-FFF2-40B4-BE49-F238E27FC236}">
                  <a16:creationId xmlns:a16="http://schemas.microsoft.com/office/drawing/2014/main" id="{6820A099-EE74-458B-996E-00D417EA3757}"/>
                </a:ext>
              </a:extLst>
            </p:cNvPr>
            <p:cNvSpPr/>
            <p:nvPr/>
          </p:nvSpPr>
          <p:spPr>
            <a:xfrm>
              <a:off x="1806646" y="1545626"/>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 name="文本框 2">
            <a:extLst>
              <a:ext uri="{FF2B5EF4-FFF2-40B4-BE49-F238E27FC236}">
                <a16:creationId xmlns:a16="http://schemas.microsoft.com/office/drawing/2014/main" id="{DDEC125A-2226-471F-A628-554404BBE75C}"/>
              </a:ext>
            </a:extLst>
          </p:cNvPr>
          <p:cNvSpPr txBox="1"/>
          <p:nvPr/>
        </p:nvSpPr>
        <p:spPr>
          <a:xfrm>
            <a:off x="2233366" y="2474683"/>
            <a:ext cx="2659702" cy="1446550"/>
          </a:xfrm>
          <a:prstGeom prst="rect">
            <a:avLst/>
          </a:prstGeom>
          <a:noFill/>
        </p:spPr>
        <p:txBody>
          <a:bodyPr wrap="none" rtlCol="0">
            <a:spAutoFit/>
          </a:bodyPr>
          <a:lstStyle/>
          <a:p>
            <a:r>
              <a:rPr lang="en-US" altLang="zh-CN" sz="4400" dirty="0">
                <a:solidFill>
                  <a:srgbClr val="44546A"/>
                </a:solidFill>
                <a:latin typeface="Montserrat" panose="02010600030101010101" charset="0"/>
              </a:rPr>
              <a:t>Theory 6:</a:t>
            </a:r>
          </a:p>
          <a:p>
            <a:endParaRPr lang="zh-CN" altLang="en-US" sz="4400" dirty="0"/>
          </a:p>
        </p:txBody>
      </p:sp>
      <p:sp>
        <p:nvSpPr>
          <p:cNvPr id="4" name="文本框 3">
            <a:extLst>
              <a:ext uri="{FF2B5EF4-FFF2-40B4-BE49-F238E27FC236}">
                <a16:creationId xmlns:a16="http://schemas.microsoft.com/office/drawing/2014/main" id="{E0ABCE11-DEB7-440E-94B8-41DE4B10E7C8}"/>
              </a:ext>
            </a:extLst>
          </p:cNvPr>
          <p:cNvSpPr txBox="1"/>
          <p:nvPr/>
        </p:nvSpPr>
        <p:spPr>
          <a:xfrm>
            <a:off x="1951044" y="6060658"/>
            <a:ext cx="10791711" cy="2563626"/>
          </a:xfrm>
          <a:prstGeom prst="rect">
            <a:avLst/>
          </a:prstGeom>
          <a:noFill/>
        </p:spPr>
        <p:txBody>
          <a:bodyPr wrap="square" rtlCol="0">
            <a:spAutoFit/>
          </a:bodyPr>
          <a:lstStyle/>
          <a:p>
            <a:pPr algn="just"/>
            <a:r>
              <a:rPr lang="en-US" altLang="zh-CN" sz="3600" dirty="0"/>
              <a:t>       </a:t>
            </a:r>
            <a:r>
              <a:rPr lang="en-US" altLang="zh-CN" sz="4000" dirty="0">
                <a:solidFill>
                  <a:schemeClr val="tx1">
                    <a:lumMod val="50000"/>
                    <a:lumOff val="50000"/>
                  </a:schemeClr>
                </a:solidFill>
                <a:latin typeface="Arial Rounded MT Bold" panose="020F0704030504030204" pitchFamily="34" charset="0"/>
              </a:rPr>
              <a:t>We try to mark the function of the page on each page, so that users know which page they are on, instead of remembering what they just clicked </a:t>
            </a:r>
            <a:endParaRPr lang="zh-CN" altLang="en-US" sz="4000" dirty="0">
              <a:solidFill>
                <a:schemeClr val="tx1">
                  <a:lumMod val="50000"/>
                  <a:lumOff val="50000"/>
                </a:schemeClr>
              </a:solidFill>
              <a:latin typeface="Arial Rounded MT Bold" panose="020F0704030504030204" pitchFamily="34" charset="0"/>
            </a:endParaRPr>
          </a:p>
        </p:txBody>
      </p:sp>
      <p:pic>
        <p:nvPicPr>
          <p:cNvPr id="8" name="内容占位符 6">
            <a:extLst>
              <a:ext uri="{FF2B5EF4-FFF2-40B4-BE49-F238E27FC236}">
                <a16:creationId xmlns:a16="http://schemas.microsoft.com/office/drawing/2014/main" id="{0D4FB781-F8B0-4B49-96B7-58E6B1AEA63E}"/>
              </a:ext>
            </a:extLst>
          </p:cNvPr>
          <p:cNvPicPr>
            <a:picLocks noChangeAspect="1"/>
          </p:cNvPicPr>
          <p:nvPr/>
        </p:nvPicPr>
        <p:blipFill rotWithShape="1">
          <a:blip r:embed="rId3"/>
          <a:srcRect l="7653" t="1789" r="15240" b="1751"/>
          <a:stretch/>
        </p:blipFill>
        <p:spPr>
          <a:xfrm>
            <a:off x="13100956" y="1452905"/>
            <a:ext cx="5526156" cy="11449878"/>
          </a:xfrm>
          <a:prstGeom prst="rect">
            <a:avLst/>
          </a:prstGeom>
        </p:spPr>
      </p:pic>
      <p:pic>
        <p:nvPicPr>
          <p:cNvPr id="10" name="图片 9">
            <a:extLst>
              <a:ext uri="{FF2B5EF4-FFF2-40B4-BE49-F238E27FC236}">
                <a16:creationId xmlns:a16="http://schemas.microsoft.com/office/drawing/2014/main" id="{98F531C7-EF5D-49A8-A488-05254C37EC4B}"/>
              </a:ext>
            </a:extLst>
          </p:cNvPr>
          <p:cNvPicPr>
            <a:picLocks noChangeAspect="1"/>
          </p:cNvPicPr>
          <p:nvPr/>
        </p:nvPicPr>
        <p:blipFill rotWithShape="1">
          <a:blip r:embed="rId4"/>
          <a:srcRect l="12355" t="3157" r="16409" b="1451"/>
          <a:stretch/>
        </p:blipFill>
        <p:spPr>
          <a:xfrm>
            <a:off x="18753122" y="1281012"/>
            <a:ext cx="5624528" cy="1162177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5" name="矩形 4">
            <a:extLst>
              <a:ext uri="{FF2B5EF4-FFF2-40B4-BE49-F238E27FC236}">
                <a16:creationId xmlns:a16="http://schemas.microsoft.com/office/drawing/2014/main" id="{DDECED99-F818-4BE9-BD6F-E565316CB402}"/>
              </a:ext>
            </a:extLst>
          </p:cNvPr>
          <p:cNvSpPr/>
          <p:nvPr/>
        </p:nvSpPr>
        <p:spPr>
          <a:xfrm>
            <a:off x="13589990" y="2827231"/>
            <a:ext cx="1948070" cy="9541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9025300-8554-4DC1-868D-EBC85E3A0CF8}"/>
              </a:ext>
            </a:extLst>
          </p:cNvPr>
          <p:cNvSpPr/>
          <p:nvPr/>
        </p:nvSpPr>
        <p:spPr>
          <a:xfrm>
            <a:off x="19045736" y="2661578"/>
            <a:ext cx="3258526" cy="9541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0F760D2-AC9C-400E-90BB-A255FACAA94B}"/>
              </a:ext>
            </a:extLst>
          </p:cNvPr>
          <p:cNvSpPr txBox="1"/>
          <p:nvPr/>
        </p:nvSpPr>
        <p:spPr>
          <a:xfrm>
            <a:off x="3563217" y="2915364"/>
            <a:ext cx="8672567" cy="1384995"/>
          </a:xfrm>
          <a:prstGeom prst="rect">
            <a:avLst/>
          </a:prstGeom>
          <a:noFill/>
        </p:spPr>
        <p:txBody>
          <a:bodyPr wrap="none" rtlCol="0">
            <a:spAutoFit/>
          </a:bodyPr>
          <a:lstStyle/>
          <a:p>
            <a:endParaRPr lang="en-US" altLang="zh-CN" sz="4000" dirty="0"/>
          </a:p>
          <a:p>
            <a:r>
              <a:rPr lang="en-US" altLang="zh-CN" sz="4400" dirty="0">
                <a:solidFill>
                  <a:srgbClr val="44546A"/>
                </a:solidFill>
                <a:latin typeface="Montserrat" panose="02010600030101010101" charset="0"/>
              </a:rPr>
              <a:t>Recognition rather than recall</a:t>
            </a:r>
            <a:endParaRPr lang="zh-CN" altLang="en-US" sz="4400" dirty="0">
              <a:solidFill>
                <a:srgbClr val="44546A"/>
              </a:solidFill>
              <a:latin typeface="Montserrat" panose="02010600030101010101" charset="0"/>
            </a:endParaRPr>
          </a:p>
        </p:txBody>
      </p:sp>
      <p:grpSp>
        <p:nvGrpSpPr>
          <p:cNvPr id="16" name="组合 15">
            <a:extLst>
              <a:ext uri="{FF2B5EF4-FFF2-40B4-BE49-F238E27FC236}">
                <a16:creationId xmlns:a16="http://schemas.microsoft.com/office/drawing/2014/main" id="{7F12C282-9E18-463A-9C1D-917F3F79CE8C}"/>
              </a:ext>
            </a:extLst>
          </p:cNvPr>
          <p:cNvGrpSpPr/>
          <p:nvPr/>
        </p:nvGrpSpPr>
        <p:grpSpPr>
          <a:xfrm>
            <a:off x="930201" y="573174"/>
            <a:ext cx="12702671" cy="2554545"/>
            <a:chOff x="930201" y="573174"/>
            <a:chExt cx="12702671" cy="2554545"/>
          </a:xfrm>
        </p:grpSpPr>
        <p:sp>
          <p:nvSpPr>
            <p:cNvPr id="17" name="椭圆 16">
              <a:extLst>
                <a:ext uri="{FF2B5EF4-FFF2-40B4-BE49-F238E27FC236}">
                  <a16:creationId xmlns:a16="http://schemas.microsoft.com/office/drawing/2014/main" id="{8EC9B238-F022-4CC2-8269-2622FF03173D}"/>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8" name="文本框 17">
              <a:extLst>
                <a:ext uri="{FF2B5EF4-FFF2-40B4-BE49-F238E27FC236}">
                  <a16:creationId xmlns:a16="http://schemas.microsoft.com/office/drawing/2014/main" id="{6FA3AAD2-026C-4BD2-BD16-8E190B7290FA}"/>
                </a:ext>
              </a:extLst>
            </p:cNvPr>
            <p:cNvSpPr txBox="1"/>
            <p:nvPr/>
          </p:nvSpPr>
          <p:spPr>
            <a:xfrm>
              <a:off x="1060929" y="573174"/>
              <a:ext cx="12571943" cy="2554545"/>
            </a:xfrm>
            <a:prstGeom prst="rect">
              <a:avLst/>
            </a:prstGeom>
            <a:noFill/>
          </p:spPr>
          <p:txBody>
            <a:bodyPr wrap="square" rtlCol="0">
              <a:spAutoFit/>
            </a:bodyPr>
            <a:lstStyle/>
            <a:p>
              <a:pPr lvl="0" algn="ct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Heuristic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10562797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2" name="文本框 1">
            <a:extLst>
              <a:ext uri="{FF2B5EF4-FFF2-40B4-BE49-F238E27FC236}">
                <a16:creationId xmlns:a16="http://schemas.microsoft.com/office/drawing/2014/main" id="{08EC6966-9C47-4ED1-B674-E8B354E209F2}"/>
              </a:ext>
            </a:extLst>
          </p:cNvPr>
          <p:cNvSpPr txBox="1"/>
          <p:nvPr/>
        </p:nvSpPr>
        <p:spPr>
          <a:xfrm>
            <a:off x="3271277" y="3878627"/>
            <a:ext cx="9316974" cy="769441"/>
          </a:xfrm>
          <a:prstGeom prst="rect">
            <a:avLst/>
          </a:prstGeom>
          <a:noFill/>
        </p:spPr>
        <p:txBody>
          <a:bodyPr wrap="none" rtlCol="0">
            <a:spAutoFit/>
          </a:bodyPr>
          <a:lstStyle/>
          <a:p>
            <a:r>
              <a:rPr lang="en-US" altLang="zh-CN" sz="4400" dirty="0">
                <a:solidFill>
                  <a:srgbClr val="44546A"/>
                </a:solidFill>
                <a:latin typeface="Montserrat" panose="02010600030101010101" charset="0"/>
              </a:rPr>
              <a:t>Aesthetic and minimalist design</a:t>
            </a:r>
            <a:endParaRPr lang="zh-CN" altLang="en-US" sz="4400" dirty="0">
              <a:solidFill>
                <a:srgbClr val="44546A"/>
              </a:solidFill>
              <a:latin typeface="Montserrat" panose="02010600030101010101" charset="0"/>
            </a:endParaRPr>
          </a:p>
        </p:txBody>
      </p:sp>
      <p:sp>
        <p:nvSpPr>
          <p:cNvPr id="3" name="文本框 2">
            <a:extLst>
              <a:ext uri="{FF2B5EF4-FFF2-40B4-BE49-F238E27FC236}">
                <a16:creationId xmlns:a16="http://schemas.microsoft.com/office/drawing/2014/main" id="{DDEC125A-2226-471F-A628-554404BBE75C}"/>
              </a:ext>
            </a:extLst>
          </p:cNvPr>
          <p:cNvSpPr txBox="1"/>
          <p:nvPr/>
        </p:nvSpPr>
        <p:spPr>
          <a:xfrm>
            <a:off x="2223655" y="2786020"/>
            <a:ext cx="2669320" cy="1446550"/>
          </a:xfrm>
          <a:prstGeom prst="rect">
            <a:avLst/>
          </a:prstGeom>
          <a:noFill/>
        </p:spPr>
        <p:txBody>
          <a:bodyPr wrap="none" rtlCol="0">
            <a:spAutoFit/>
          </a:bodyPr>
          <a:lstStyle/>
          <a:p>
            <a:r>
              <a:rPr lang="en-US" altLang="zh-CN" sz="4400" dirty="0">
                <a:solidFill>
                  <a:srgbClr val="44546A"/>
                </a:solidFill>
                <a:latin typeface="Montserrat" panose="02010600030101010101" charset="0"/>
              </a:rPr>
              <a:t>Theory 8:</a:t>
            </a:r>
          </a:p>
          <a:p>
            <a:endParaRPr lang="zh-CN" altLang="en-US" sz="4400" dirty="0"/>
          </a:p>
        </p:txBody>
      </p:sp>
      <p:sp>
        <p:nvSpPr>
          <p:cNvPr id="4" name="文本框 3">
            <a:extLst>
              <a:ext uri="{FF2B5EF4-FFF2-40B4-BE49-F238E27FC236}">
                <a16:creationId xmlns:a16="http://schemas.microsoft.com/office/drawing/2014/main" id="{E0ABCE11-DEB7-440E-94B8-41DE4B10E7C8}"/>
              </a:ext>
            </a:extLst>
          </p:cNvPr>
          <p:cNvSpPr txBox="1"/>
          <p:nvPr/>
        </p:nvSpPr>
        <p:spPr>
          <a:xfrm>
            <a:off x="2223655" y="5890594"/>
            <a:ext cx="10849756" cy="3170099"/>
          </a:xfrm>
          <a:prstGeom prst="rect">
            <a:avLst/>
          </a:prstGeom>
          <a:noFill/>
        </p:spPr>
        <p:txBody>
          <a:bodyPr wrap="square" rtlCol="0">
            <a:spAutoFit/>
          </a:bodyPr>
          <a:lstStyle/>
          <a:p>
            <a:pPr algn="just"/>
            <a:r>
              <a:rPr lang="en-US" altLang="zh-CN" sz="3600" dirty="0"/>
              <a:t>        </a:t>
            </a:r>
            <a:r>
              <a:rPr lang="en-US" altLang="zh-CN" sz="4000" dirty="0">
                <a:solidFill>
                  <a:schemeClr val="tx1">
                    <a:lumMod val="50000"/>
                    <a:lumOff val="50000"/>
                  </a:schemeClr>
                </a:solidFill>
                <a:latin typeface="Arial Rounded MT Bold" panose="020F0704030504030204" pitchFamily="34" charset="0"/>
              </a:rPr>
              <a:t>Considering that this APP is for students of Tongji. We know that it is the </a:t>
            </a:r>
            <a:r>
              <a:rPr lang="en-US" altLang="zh-CN" sz="4000" dirty="0" err="1">
                <a:solidFill>
                  <a:schemeClr val="tx1">
                    <a:lumMod val="50000"/>
                    <a:lumOff val="50000"/>
                  </a:schemeClr>
                </a:solidFill>
                <a:latin typeface="Arial Rounded MT Bold" panose="020F0704030504030204" pitchFamily="34" charset="0"/>
              </a:rPr>
              <a:t>Siping</a:t>
            </a:r>
            <a:r>
              <a:rPr lang="en-US" altLang="zh-CN" sz="4000" dirty="0">
                <a:solidFill>
                  <a:schemeClr val="tx1">
                    <a:lumMod val="50000"/>
                    <a:lumOff val="50000"/>
                  </a:schemeClr>
                </a:solidFill>
                <a:latin typeface="Arial Rounded MT Bold" panose="020F0704030504030204" pitchFamily="34" charset="0"/>
              </a:rPr>
              <a:t> Campus when we see </a:t>
            </a:r>
            <a:r>
              <a:rPr lang="en-US" altLang="zh-CN" sz="4000" dirty="0" err="1">
                <a:solidFill>
                  <a:schemeClr val="tx1">
                    <a:lumMod val="50000"/>
                    <a:lumOff val="50000"/>
                  </a:schemeClr>
                </a:solidFill>
                <a:latin typeface="Arial Rounded MT Bold" panose="020F0704030504030204" pitchFamily="34" charset="0"/>
              </a:rPr>
              <a:t>siping</a:t>
            </a:r>
            <a:r>
              <a:rPr lang="en-US" altLang="zh-CN" sz="4000" dirty="0">
                <a:solidFill>
                  <a:schemeClr val="tx1">
                    <a:lumMod val="50000"/>
                    <a:lumOff val="50000"/>
                  </a:schemeClr>
                </a:solidFill>
                <a:latin typeface="Arial Rounded MT Bold" panose="020F0704030504030204" pitchFamily="34" charset="0"/>
              </a:rPr>
              <a:t>, so we can delete the campus in the option to make it clear.</a:t>
            </a:r>
            <a:endParaRPr lang="zh-CN" altLang="en-US" sz="4000" dirty="0">
              <a:solidFill>
                <a:schemeClr val="tx1">
                  <a:lumMod val="50000"/>
                  <a:lumOff val="50000"/>
                </a:schemeClr>
              </a:solidFill>
              <a:latin typeface="Arial Rounded MT Bold" panose="020F0704030504030204" pitchFamily="34" charset="0"/>
            </a:endParaRPr>
          </a:p>
        </p:txBody>
      </p:sp>
      <p:pic>
        <p:nvPicPr>
          <p:cNvPr id="8" name="图片 7">
            <a:extLst>
              <a:ext uri="{FF2B5EF4-FFF2-40B4-BE49-F238E27FC236}">
                <a16:creationId xmlns:a16="http://schemas.microsoft.com/office/drawing/2014/main" id="{19FB9E69-0FFC-439D-A56B-8B5346C995E2}"/>
              </a:ext>
            </a:extLst>
          </p:cNvPr>
          <p:cNvPicPr>
            <a:picLocks noChangeAspect="1"/>
          </p:cNvPicPr>
          <p:nvPr/>
        </p:nvPicPr>
        <p:blipFill rotWithShape="1">
          <a:blip r:embed="rId3"/>
          <a:srcRect l="10955" t="1722" r="15897" b="1336"/>
          <a:stretch/>
        </p:blipFill>
        <p:spPr>
          <a:xfrm>
            <a:off x="19168443" y="1212489"/>
            <a:ext cx="5347649" cy="10474119"/>
          </a:xfrm>
          <a:prstGeom prst="rect">
            <a:avLst/>
          </a:prstGeom>
        </p:spPr>
      </p:pic>
      <p:pic>
        <p:nvPicPr>
          <p:cNvPr id="10" name="图片 9">
            <a:extLst>
              <a:ext uri="{FF2B5EF4-FFF2-40B4-BE49-F238E27FC236}">
                <a16:creationId xmlns:a16="http://schemas.microsoft.com/office/drawing/2014/main" id="{2C2BF5F6-8679-4D0B-8394-9D28EBDDC011}"/>
              </a:ext>
            </a:extLst>
          </p:cNvPr>
          <p:cNvPicPr>
            <a:picLocks noChangeAspect="1"/>
          </p:cNvPicPr>
          <p:nvPr/>
        </p:nvPicPr>
        <p:blipFill rotWithShape="1">
          <a:blip r:embed="rId4"/>
          <a:srcRect l="13005" t="1240" r="19133"/>
          <a:stretch/>
        </p:blipFill>
        <p:spPr>
          <a:xfrm>
            <a:off x="13447103" y="1212489"/>
            <a:ext cx="5347648" cy="10611079"/>
          </a:xfrm>
          <a:prstGeom prst="rect">
            <a:avLst/>
          </a:prstGeom>
        </p:spPr>
      </p:pic>
      <p:sp>
        <p:nvSpPr>
          <p:cNvPr id="11" name="矩形 10">
            <a:extLst>
              <a:ext uri="{FF2B5EF4-FFF2-40B4-BE49-F238E27FC236}">
                <a16:creationId xmlns:a16="http://schemas.microsoft.com/office/drawing/2014/main" id="{FCA7C406-3A27-4310-94F3-BA546ECA21C0}"/>
              </a:ext>
            </a:extLst>
          </p:cNvPr>
          <p:cNvSpPr/>
          <p:nvPr/>
        </p:nvSpPr>
        <p:spPr>
          <a:xfrm>
            <a:off x="16797131" y="1927390"/>
            <a:ext cx="1997620" cy="230518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A9B1D1D-1CE3-4BD7-8C2F-5676606D43E8}"/>
              </a:ext>
            </a:extLst>
          </p:cNvPr>
          <p:cNvSpPr/>
          <p:nvPr/>
        </p:nvSpPr>
        <p:spPr>
          <a:xfrm>
            <a:off x="22518472" y="1927389"/>
            <a:ext cx="1997620" cy="230518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21B5A9D1-02B8-42D4-A9C2-1E56E0A9D485}"/>
              </a:ext>
            </a:extLst>
          </p:cNvPr>
          <p:cNvGrpSpPr/>
          <p:nvPr/>
        </p:nvGrpSpPr>
        <p:grpSpPr>
          <a:xfrm>
            <a:off x="930201" y="573174"/>
            <a:ext cx="12702671" cy="2554545"/>
            <a:chOff x="930201" y="573174"/>
            <a:chExt cx="12702671" cy="2554545"/>
          </a:xfrm>
        </p:grpSpPr>
        <p:sp>
          <p:nvSpPr>
            <p:cNvPr id="14" name="椭圆 13">
              <a:extLst>
                <a:ext uri="{FF2B5EF4-FFF2-40B4-BE49-F238E27FC236}">
                  <a16:creationId xmlns:a16="http://schemas.microsoft.com/office/drawing/2014/main" id="{BDF512CF-59B5-4A88-8CBB-7334EA520CD5}"/>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5" name="文本框 14">
              <a:extLst>
                <a:ext uri="{FF2B5EF4-FFF2-40B4-BE49-F238E27FC236}">
                  <a16:creationId xmlns:a16="http://schemas.microsoft.com/office/drawing/2014/main" id="{E62AAF9B-CA94-40AF-890C-0D174BDFA9EC}"/>
                </a:ext>
              </a:extLst>
            </p:cNvPr>
            <p:cNvSpPr txBox="1"/>
            <p:nvPr/>
          </p:nvSpPr>
          <p:spPr>
            <a:xfrm>
              <a:off x="1060929" y="573174"/>
              <a:ext cx="12571943" cy="2554545"/>
            </a:xfrm>
            <a:prstGeom prst="rect">
              <a:avLst/>
            </a:prstGeom>
            <a:noFill/>
          </p:spPr>
          <p:txBody>
            <a:bodyPr wrap="square" rtlCol="0">
              <a:spAutoFit/>
            </a:bodyPr>
            <a:lstStyle/>
            <a:p>
              <a:pPr lvl="0" algn="ct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Heuristic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35111665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2" name="文本框 1">
            <a:extLst>
              <a:ext uri="{FF2B5EF4-FFF2-40B4-BE49-F238E27FC236}">
                <a16:creationId xmlns:a16="http://schemas.microsoft.com/office/drawing/2014/main" id="{08EC6966-9C47-4ED1-B674-E8B354E209F2}"/>
              </a:ext>
            </a:extLst>
          </p:cNvPr>
          <p:cNvSpPr txBox="1"/>
          <p:nvPr/>
        </p:nvSpPr>
        <p:spPr>
          <a:xfrm>
            <a:off x="3539881" y="3885728"/>
            <a:ext cx="7856638" cy="769441"/>
          </a:xfrm>
          <a:prstGeom prst="rect">
            <a:avLst/>
          </a:prstGeom>
          <a:noFill/>
        </p:spPr>
        <p:txBody>
          <a:bodyPr wrap="none" rtlCol="0">
            <a:spAutoFit/>
          </a:bodyPr>
          <a:lstStyle/>
          <a:p>
            <a:r>
              <a:rPr lang="en-US" altLang="zh-CN" sz="4400" dirty="0">
                <a:solidFill>
                  <a:srgbClr val="44546A"/>
                </a:solidFill>
                <a:latin typeface="Montserrat" panose="02010600030101010101" charset="0"/>
              </a:rPr>
              <a:t>Consistency and standards</a:t>
            </a:r>
            <a:endParaRPr lang="zh-CN" altLang="en-US" sz="4400" dirty="0">
              <a:solidFill>
                <a:srgbClr val="44546A"/>
              </a:solidFill>
              <a:latin typeface="Montserrat" panose="02010600030101010101" charset="0"/>
            </a:endParaRPr>
          </a:p>
        </p:txBody>
      </p:sp>
      <p:sp>
        <p:nvSpPr>
          <p:cNvPr id="4" name="文本框 3">
            <a:extLst>
              <a:ext uri="{FF2B5EF4-FFF2-40B4-BE49-F238E27FC236}">
                <a16:creationId xmlns:a16="http://schemas.microsoft.com/office/drawing/2014/main" id="{E0ABCE11-DEB7-440E-94B8-41DE4B10E7C8}"/>
              </a:ext>
            </a:extLst>
          </p:cNvPr>
          <p:cNvSpPr txBox="1"/>
          <p:nvPr/>
        </p:nvSpPr>
        <p:spPr>
          <a:xfrm>
            <a:off x="2223655" y="5907564"/>
            <a:ext cx="12065704" cy="3785652"/>
          </a:xfrm>
          <a:prstGeom prst="rect">
            <a:avLst/>
          </a:prstGeom>
          <a:noFill/>
        </p:spPr>
        <p:txBody>
          <a:bodyPr wrap="square" rtlCol="0">
            <a:spAutoFit/>
          </a:bodyPr>
          <a:lstStyle/>
          <a:p>
            <a:pPr algn="just"/>
            <a:r>
              <a:rPr lang="en-US" altLang="zh-CN" sz="4000" dirty="0">
                <a:solidFill>
                  <a:schemeClr val="tx1">
                    <a:lumMod val="50000"/>
                    <a:lumOff val="50000"/>
                  </a:schemeClr>
                </a:solidFill>
                <a:latin typeface="Arial Rounded MT Bold" panose="020F0704030504030204" pitchFamily="34" charset="0"/>
              </a:rPr>
              <a:t>       We found a shortcoming of the system through the method of Heuristic evaluation. But we didn't find a suitable word to replace the remaining people, and the whole writing process was too long, so we chose ‘need’ temporarily. </a:t>
            </a:r>
            <a:endParaRPr lang="zh-CN" altLang="en-US" sz="4000" dirty="0">
              <a:solidFill>
                <a:schemeClr val="tx1">
                  <a:lumMod val="50000"/>
                  <a:lumOff val="50000"/>
                </a:schemeClr>
              </a:solidFill>
              <a:latin typeface="Arial Rounded MT Bold" panose="020F0704030504030204" pitchFamily="34" charset="0"/>
            </a:endParaRPr>
          </a:p>
        </p:txBody>
      </p:sp>
      <p:sp>
        <p:nvSpPr>
          <p:cNvPr id="13" name="文本框 12">
            <a:extLst>
              <a:ext uri="{FF2B5EF4-FFF2-40B4-BE49-F238E27FC236}">
                <a16:creationId xmlns:a16="http://schemas.microsoft.com/office/drawing/2014/main" id="{FA99A4EB-536B-43E3-9367-F8607D84A456}"/>
              </a:ext>
            </a:extLst>
          </p:cNvPr>
          <p:cNvSpPr txBox="1"/>
          <p:nvPr/>
        </p:nvSpPr>
        <p:spPr>
          <a:xfrm>
            <a:off x="2223655" y="2786020"/>
            <a:ext cx="2632452" cy="1446550"/>
          </a:xfrm>
          <a:prstGeom prst="rect">
            <a:avLst/>
          </a:prstGeom>
          <a:noFill/>
        </p:spPr>
        <p:txBody>
          <a:bodyPr wrap="none" rtlCol="0">
            <a:spAutoFit/>
          </a:bodyPr>
          <a:lstStyle/>
          <a:p>
            <a:r>
              <a:rPr lang="en-US" altLang="zh-CN" sz="4400" dirty="0">
                <a:solidFill>
                  <a:srgbClr val="44546A"/>
                </a:solidFill>
                <a:latin typeface="Montserrat" panose="02010600030101010101" charset="0"/>
              </a:rPr>
              <a:t>Theory 4:</a:t>
            </a:r>
          </a:p>
          <a:p>
            <a:endParaRPr lang="zh-CN" altLang="en-US" sz="4400" dirty="0"/>
          </a:p>
        </p:txBody>
      </p:sp>
      <p:grpSp>
        <p:nvGrpSpPr>
          <p:cNvPr id="15" name="组合 14">
            <a:extLst>
              <a:ext uri="{FF2B5EF4-FFF2-40B4-BE49-F238E27FC236}">
                <a16:creationId xmlns:a16="http://schemas.microsoft.com/office/drawing/2014/main" id="{1F6FEBCB-FFB3-4CF0-A474-F521077111CF}"/>
              </a:ext>
            </a:extLst>
          </p:cNvPr>
          <p:cNvGrpSpPr/>
          <p:nvPr/>
        </p:nvGrpSpPr>
        <p:grpSpPr>
          <a:xfrm>
            <a:off x="930201" y="573174"/>
            <a:ext cx="12702671" cy="2554545"/>
            <a:chOff x="930201" y="573174"/>
            <a:chExt cx="12702671" cy="2554545"/>
          </a:xfrm>
        </p:grpSpPr>
        <p:sp>
          <p:nvSpPr>
            <p:cNvPr id="16" name="椭圆 15">
              <a:extLst>
                <a:ext uri="{FF2B5EF4-FFF2-40B4-BE49-F238E27FC236}">
                  <a16:creationId xmlns:a16="http://schemas.microsoft.com/office/drawing/2014/main" id="{7105A14F-FB53-4FDE-B394-CECF052B9D7C}"/>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7" name="文本框 16">
              <a:extLst>
                <a:ext uri="{FF2B5EF4-FFF2-40B4-BE49-F238E27FC236}">
                  <a16:creationId xmlns:a16="http://schemas.microsoft.com/office/drawing/2014/main" id="{EAE2EC92-0C98-47E7-8776-80AB56D5490B}"/>
                </a:ext>
              </a:extLst>
            </p:cNvPr>
            <p:cNvSpPr txBox="1"/>
            <p:nvPr/>
          </p:nvSpPr>
          <p:spPr>
            <a:xfrm>
              <a:off x="1060929" y="573174"/>
              <a:ext cx="12571943" cy="2554545"/>
            </a:xfrm>
            <a:prstGeom prst="rect">
              <a:avLst/>
            </a:prstGeom>
            <a:noFill/>
          </p:spPr>
          <p:txBody>
            <a:bodyPr wrap="square" rtlCol="0">
              <a:spAutoFit/>
            </a:bodyPr>
            <a:lstStyle/>
            <a:p>
              <a:pPr lvl="0" algn="ct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Heuristic evaluation</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pic>
        <p:nvPicPr>
          <p:cNvPr id="3" name="图片 2">
            <a:extLst>
              <a:ext uri="{FF2B5EF4-FFF2-40B4-BE49-F238E27FC236}">
                <a16:creationId xmlns:a16="http://schemas.microsoft.com/office/drawing/2014/main" id="{76878FBD-8244-4E37-9E8E-44E461AEF1A2}"/>
              </a:ext>
            </a:extLst>
          </p:cNvPr>
          <p:cNvPicPr>
            <a:picLocks noChangeAspect="1"/>
          </p:cNvPicPr>
          <p:nvPr/>
        </p:nvPicPr>
        <p:blipFill>
          <a:blip r:embed="rId3"/>
          <a:stretch>
            <a:fillRect/>
          </a:stretch>
        </p:blipFill>
        <p:spPr>
          <a:xfrm>
            <a:off x="17085042" y="564882"/>
            <a:ext cx="6231679" cy="12586235"/>
          </a:xfrm>
          <a:prstGeom prst="rect">
            <a:avLst/>
          </a:prstGeom>
        </p:spPr>
      </p:pic>
      <p:sp>
        <p:nvSpPr>
          <p:cNvPr id="12" name="矩形 11">
            <a:extLst>
              <a:ext uri="{FF2B5EF4-FFF2-40B4-BE49-F238E27FC236}">
                <a16:creationId xmlns:a16="http://schemas.microsoft.com/office/drawing/2014/main" id="{DE95EA78-E35B-42D6-BE4E-FEC25F761BC1}"/>
              </a:ext>
            </a:extLst>
          </p:cNvPr>
          <p:cNvSpPr/>
          <p:nvPr/>
        </p:nvSpPr>
        <p:spPr>
          <a:xfrm>
            <a:off x="20232499" y="2408385"/>
            <a:ext cx="1391478" cy="7193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78680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p:nvPr/>
        </p:nvSpPr>
        <p:spPr>
          <a:xfrm>
            <a:off x="6739079" y="2408585"/>
            <a:ext cx="11615678" cy="2123657"/>
          </a:xfrm>
          <a:prstGeom prst="rect">
            <a:avLst/>
          </a:prstGeom>
          <a:noFill/>
          <a:ln>
            <a:noFill/>
          </a:ln>
        </p:spPr>
        <p:txBody>
          <a:bodyPr lIns="91425" tIns="45700" rIns="91425" bIns="45700" anchor="t" anchorCtr="0">
            <a:noAutofit/>
          </a:bodyPr>
          <a:lstStyle/>
          <a:p>
            <a:pPr lvl="0" algn="ctr">
              <a:buSzPct val="25000"/>
            </a:pPr>
            <a:r>
              <a:rPr lang="en-US" sz="7200" dirty="0">
                <a:solidFill>
                  <a:schemeClr val="dk2"/>
                </a:solidFill>
                <a:latin typeface="Montserrat" panose="02000505000000020004"/>
                <a:ea typeface="Montserrat" panose="02000505000000020004"/>
                <a:cs typeface="Montserrat" panose="02000505000000020004"/>
                <a:sym typeface="Montserrat" panose="02000505000000020004"/>
              </a:rPr>
              <a:t>Evaluation we use</a:t>
            </a:r>
          </a:p>
        </p:txBody>
      </p:sp>
      <p:sp>
        <p:nvSpPr>
          <p:cNvPr id="749" name="Shape 749"/>
          <p:cNvSpPr/>
          <p:nvPr/>
        </p:nvSpPr>
        <p:spPr>
          <a:xfrm>
            <a:off x="2062085" y="4532243"/>
            <a:ext cx="4875752" cy="6910537"/>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0" name="Shape 750"/>
          <p:cNvSpPr/>
          <p:nvPr/>
        </p:nvSpPr>
        <p:spPr>
          <a:xfrm>
            <a:off x="7312341" y="4532243"/>
            <a:ext cx="4689231" cy="6910537"/>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1" name="Shape 751"/>
          <p:cNvSpPr/>
          <p:nvPr/>
        </p:nvSpPr>
        <p:spPr>
          <a:xfrm>
            <a:off x="12370488" y="4532243"/>
            <a:ext cx="4694819" cy="6910537"/>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2" name="Shape 752"/>
          <p:cNvSpPr/>
          <p:nvPr/>
        </p:nvSpPr>
        <p:spPr>
          <a:xfrm>
            <a:off x="17996670" y="4532242"/>
            <a:ext cx="4694819" cy="6910537"/>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3" name="Shape 753"/>
          <p:cNvSpPr txBox="1"/>
          <p:nvPr/>
        </p:nvSpPr>
        <p:spPr>
          <a:xfrm>
            <a:off x="1890932" y="6251471"/>
            <a:ext cx="4853906" cy="1323439"/>
          </a:xfrm>
          <a:prstGeom prst="rect">
            <a:avLst/>
          </a:prstGeom>
          <a:noFill/>
          <a:ln>
            <a:noFill/>
          </a:ln>
        </p:spPr>
        <p:txBody>
          <a:bodyPr lIns="91425" tIns="45700" rIns="91425" bIns="45700" anchor="t" anchorCtr="0">
            <a:noAutofit/>
          </a:bodyPr>
          <a:lstStyle/>
          <a:p>
            <a:pPr lvl="0" algn="ctr">
              <a:buSzPct val="25000"/>
            </a:pPr>
            <a:r>
              <a:rPr lang="en-US" sz="5400" dirty="0">
                <a:solidFill>
                  <a:schemeClr val="dk2"/>
                </a:solidFill>
                <a:latin typeface="Montserrat" panose="02000505000000020004"/>
                <a:ea typeface="Montserrat" panose="02000505000000020004"/>
                <a:cs typeface="Montserrat" panose="02000505000000020004"/>
                <a:sym typeface="Montserrat" panose="02000505000000020004"/>
              </a:rPr>
              <a:t>Cognitive walkthrough</a:t>
            </a:r>
          </a:p>
        </p:txBody>
      </p:sp>
      <p:sp>
        <p:nvSpPr>
          <p:cNvPr id="756" name="Shape 756"/>
          <p:cNvSpPr txBox="1"/>
          <p:nvPr/>
        </p:nvSpPr>
        <p:spPr>
          <a:xfrm>
            <a:off x="12442618" y="6231592"/>
            <a:ext cx="4942709" cy="1265617"/>
          </a:xfrm>
          <a:prstGeom prst="rect">
            <a:avLst/>
          </a:prstGeom>
          <a:noFill/>
          <a:ln>
            <a:noFill/>
          </a:ln>
        </p:spPr>
        <p:txBody>
          <a:bodyPr lIns="91425" tIns="45700" rIns="91425" bIns="45700" anchor="t" anchorCtr="0">
            <a:noAutofit/>
          </a:bodyPr>
          <a:lstStyle/>
          <a:p>
            <a:pPr lvl="0" algn="ctr">
              <a:buSzPct val="25000"/>
            </a:pPr>
            <a:r>
              <a:rPr lang="en-US" sz="5400" dirty="0">
                <a:solidFill>
                  <a:schemeClr val="dk2"/>
                </a:solidFill>
                <a:latin typeface="Montserrat" panose="02000505000000020004"/>
                <a:ea typeface="Montserrat" panose="02000505000000020004"/>
                <a:cs typeface="Montserrat" panose="02000505000000020004"/>
                <a:sym typeface="Montserrat" panose="02000505000000020004"/>
              </a:rPr>
              <a:t>experimental evaluation</a:t>
            </a:r>
          </a:p>
        </p:txBody>
      </p:sp>
      <p:sp>
        <p:nvSpPr>
          <p:cNvPr id="21" name="Shape 756">
            <a:extLst>
              <a:ext uri="{FF2B5EF4-FFF2-40B4-BE49-F238E27FC236}">
                <a16:creationId xmlns:a16="http://schemas.microsoft.com/office/drawing/2014/main" id="{DEF1B651-8DB8-4319-9A5B-1306A6EBCBDA}"/>
              </a:ext>
            </a:extLst>
          </p:cNvPr>
          <p:cNvSpPr txBox="1"/>
          <p:nvPr/>
        </p:nvSpPr>
        <p:spPr>
          <a:xfrm>
            <a:off x="18512475" y="6225191"/>
            <a:ext cx="4504249" cy="1265617"/>
          </a:xfrm>
          <a:prstGeom prst="rect">
            <a:avLst/>
          </a:prstGeom>
          <a:noFill/>
          <a:ln>
            <a:noFill/>
          </a:ln>
        </p:spPr>
        <p:txBody>
          <a:bodyPr lIns="91425" tIns="45700" rIns="91425" bIns="45700" anchor="t" anchorCtr="0">
            <a:noAutofit/>
          </a:bodyPr>
          <a:lstStyle/>
          <a:p>
            <a:pPr lvl="0" algn="ctr">
              <a:buSzPct val="25000"/>
            </a:pPr>
            <a:r>
              <a:rPr lang="en-US" sz="5400" dirty="0">
                <a:solidFill>
                  <a:schemeClr val="dk2"/>
                </a:solidFill>
                <a:latin typeface="Montserrat" panose="02000505000000020004"/>
                <a:ea typeface="Montserrat" panose="02000505000000020004"/>
                <a:cs typeface="Montserrat" panose="02000505000000020004"/>
                <a:sym typeface="Montserrat" panose="02000505000000020004"/>
              </a:rPr>
              <a:t>heuristic evaluation</a:t>
            </a:r>
          </a:p>
        </p:txBody>
      </p:sp>
      <p:sp>
        <p:nvSpPr>
          <p:cNvPr id="22" name="Shape 756">
            <a:extLst>
              <a:ext uri="{FF2B5EF4-FFF2-40B4-BE49-F238E27FC236}">
                <a16:creationId xmlns:a16="http://schemas.microsoft.com/office/drawing/2014/main" id="{010C2199-107B-42B0-A197-15D789348381}"/>
              </a:ext>
            </a:extLst>
          </p:cNvPr>
          <p:cNvSpPr txBox="1"/>
          <p:nvPr/>
        </p:nvSpPr>
        <p:spPr>
          <a:xfrm>
            <a:off x="7053117" y="6251471"/>
            <a:ext cx="4942709" cy="1265617"/>
          </a:xfrm>
          <a:prstGeom prst="rect">
            <a:avLst/>
          </a:prstGeom>
          <a:noFill/>
          <a:ln>
            <a:noFill/>
          </a:ln>
        </p:spPr>
        <p:txBody>
          <a:bodyPr lIns="91425" tIns="45700" rIns="91425" bIns="45700" anchor="t" anchorCtr="0">
            <a:noAutofit/>
          </a:bodyPr>
          <a:lstStyle/>
          <a:p>
            <a:pPr lvl="0" algn="ctr">
              <a:buSzPct val="25000"/>
            </a:pPr>
            <a:r>
              <a:rPr lang="en-US" sz="5400" dirty="0">
                <a:solidFill>
                  <a:schemeClr val="dk2"/>
                </a:solidFill>
                <a:latin typeface="Montserrat" panose="02000505000000020004"/>
                <a:ea typeface="Montserrat" panose="02000505000000020004"/>
                <a:cs typeface="Montserrat" panose="02000505000000020004"/>
                <a:sym typeface="Montserrat" panose="02000505000000020004"/>
              </a:rPr>
              <a:t>Query techniques</a:t>
            </a:r>
          </a:p>
        </p:txBody>
      </p:sp>
      <p:sp>
        <p:nvSpPr>
          <p:cNvPr id="2" name="矩形 1">
            <a:extLst>
              <a:ext uri="{FF2B5EF4-FFF2-40B4-BE49-F238E27FC236}">
                <a16:creationId xmlns:a16="http://schemas.microsoft.com/office/drawing/2014/main" id="{BD82EACB-8BB7-4158-96A5-1C6887C9888A}"/>
              </a:ext>
            </a:extLst>
          </p:cNvPr>
          <p:cNvSpPr/>
          <p:nvPr/>
        </p:nvSpPr>
        <p:spPr>
          <a:xfrm>
            <a:off x="18155790" y="9319329"/>
            <a:ext cx="5588369" cy="1323439"/>
          </a:xfrm>
          <a:prstGeom prst="rect">
            <a:avLst/>
          </a:prstGeom>
        </p:spPr>
        <p:txBody>
          <a:bodyPr wrap="square">
            <a:spAutoFit/>
          </a:bodyPr>
          <a:lstStyle/>
          <a:p>
            <a:r>
              <a:rPr lang="en-US" altLang="zh-CN" sz="4000" dirty="0">
                <a:solidFill>
                  <a:schemeClr val="tx1">
                    <a:lumMod val="50000"/>
                    <a:lumOff val="50000"/>
                  </a:schemeClr>
                </a:solidFill>
                <a:latin typeface="Arial Rounded MT Bold" panose="020F0704030504030204" pitchFamily="34" charset="0"/>
              </a:rPr>
              <a:t>Most useful in helping us find the problem </a:t>
            </a:r>
            <a:endParaRPr lang="zh-CN" altLang="en-US" sz="4000" dirty="0">
              <a:solidFill>
                <a:schemeClr val="tx1">
                  <a:lumMod val="50000"/>
                  <a:lumOff val="50000"/>
                </a:schemeClr>
              </a:solidFill>
              <a:latin typeface="Arial Rounded MT Bold" panose="020F0704030504030204" pitchFamily="34" charset="0"/>
            </a:endParaRPr>
          </a:p>
        </p:txBody>
      </p:sp>
      <p:sp>
        <p:nvSpPr>
          <p:cNvPr id="3" name="矩形 2">
            <a:extLst>
              <a:ext uri="{FF2B5EF4-FFF2-40B4-BE49-F238E27FC236}">
                <a16:creationId xmlns:a16="http://schemas.microsoft.com/office/drawing/2014/main" id="{6CA24F5A-C025-4145-B305-A368C8CA2D48}"/>
              </a:ext>
            </a:extLst>
          </p:cNvPr>
          <p:cNvSpPr/>
          <p:nvPr/>
        </p:nvSpPr>
        <p:spPr>
          <a:xfrm>
            <a:off x="11865994" y="9464580"/>
            <a:ext cx="5588370" cy="1323439"/>
          </a:xfrm>
          <a:prstGeom prst="rect">
            <a:avLst/>
          </a:prstGeom>
        </p:spPr>
        <p:txBody>
          <a:bodyPr wrap="square">
            <a:spAutoFit/>
          </a:bodyPr>
          <a:lstStyle/>
          <a:p>
            <a:pPr algn="just"/>
            <a:r>
              <a:rPr lang="en-US" altLang="zh-CN" sz="4000" dirty="0">
                <a:solidFill>
                  <a:schemeClr val="tx1">
                    <a:lumMod val="50000"/>
                    <a:lumOff val="50000"/>
                  </a:schemeClr>
                </a:solidFill>
                <a:latin typeface="Arial Rounded MT Bold" panose="020F0704030504030204" pitchFamily="34" charset="0"/>
              </a:rPr>
              <a:t>Most useful in helping us correct problems </a:t>
            </a:r>
            <a:endParaRPr lang="zh-CN" altLang="en-US" sz="4000" dirty="0">
              <a:solidFill>
                <a:schemeClr val="tx1">
                  <a:lumMod val="50000"/>
                  <a:lumOff val="50000"/>
                </a:schemeClr>
              </a:solidFill>
              <a:latin typeface="Arial Rounded MT Bold" panose="020F0704030504030204" pitchFamily="34" charset="0"/>
            </a:endParaRPr>
          </a:p>
        </p:txBody>
      </p:sp>
      <p:sp>
        <p:nvSpPr>
          <p:cNvPr id="13" name="椭圆 12">
            <a:extLst>
              <a:ext uri="{FF2B5EF4-FFF2-40B4-BE49-F238E27FC236}">
                <a16:creationId xmlns:a16="http://schemas.microsoft.com/office/drawing/2014/main" id="{021077FD-0B51-44C1-82C4-51949255BBD1}"/>
              </a:ext>
            </a:extLst>
          </p:cNvPr>
          <p:cNvSpPr/>
          <p:nvPr/>
        </p:nvSpPr>
        <p:spPr>
          <a:xfrm>
            <a:off x="6353063" y="2594307"/>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56"/>
                                        </p:tgtEl>
                                      </p:cBhvr>
                                    </p:animEffect>
                                    <p:animScale>
                                      <p:cBhvr>
                                        <p:cTn id="7" dur="250" autoRev="1" fill="hold"/>
                                        <p:tgtEl>
                                          <p:spTgt spid="75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500" tmFilter="0, 0; .2, .5; .8, .5; 1, 0"/>
                                        <p:tgtEl>
                                          <p:spTgt spid="21"/>
                                        </p:tgtEl>
                                      </p:cBhvr>
                                    </p:animEffect>
                                    <p:animScale>
                                      <p:cBhvr>
                                        <p:cTn id="18" dur="250" autoRev="1" fill="hold"/>
                                        <p:tgtEl>
                                          <p:spTgt spid="21"/>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p:bldP spid="21" grpId="0"/>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AF233CA-204C-441F-A27F-66EFA85A06BD}"/>
              </a:ext>
            </a:extLst>
          </p:cNvPr>
          <p:cNvSpPr>
            <a:spLocks noGrp="1"/>
          </p:cNvSpPr>
          <p:nvPr>
            <p:ph type="sldNum" sz="quarter" idx="12"/>
          </p:nvPr>
        </p:nvSpPr>
        <p:spPr/>
        <p:txBody>
          <a:bodyPr/>
          <a:lstStyle/>
          <a:p>
            <a:fld id="{EEDA0CC6-0C00-44C1-B954-C4AAEAE3F23E}" type="slidenum">
              <a:rPr lang="zh-CN" altLang="en-US" smtClean="0"/>
              <a:t>44</a:t>
            </a:fld>
            <a:endParaRPr lang="zh-CN" altLang="en-US"/>
          </a:p>
        </p:txBody>
      </p:sp>
      <p:sp>
        <p:nvSpPr>
          <p:cNvPr id="7" name="Shape 756">
            <a:extLst>
              <a:ext uri="{FF2B5EF4-FFF2-40B4-BE49-F238E27FC236}">
                <a16:creationId xmlns:a16="http://schemas.microsoft.com/office/drawing/2014/main" id="{09BB69AB-1035-4FF0-BEF6-674ED443EE4B}"/>
              </a:ext>
            </a:extLst>
          </p:cNvPr>
          <p:cNvSpPr txBox="1"/>
          <p:nvPr/>
        </p:nvSpPr>
        <p:spPr>
          <a:xfrm>
            <a:off x="2746650" y="1517139"/>
            <a:ext cx="18758764" cy="707470"/>
          </a:xfrm>
          <a:prstGeom prst="rect">
            <a:avLst/>
          </a:prstGeom>
          <a:noFill/>
          <a:ln>
            <a:noFill/>
          </a:ln>
        </p:spPr>
        <p:txBody>
          <a:bodyPr lIns="91425" tIns="45700" rIns="91425" bIns="45700" anchor="t" anchorCtr="0">
            <a:noAutofit/>
          </a:bodyPr>
          <a:lstStyle/>
          <a:p>
            <a:pPr lvl="0" algn="ctr">
              <a:buSzPct val="25000"/>
            </a:pPr>
            <a:r>
              <a:rPr lang="en-US" sz="7200" dirty="0">
                <a:solidFill>
                  <a:schemeClr val="dk2"/>
                </a:solidFill>
                <a:latin typeface="Montserrat" panose="02000505000000020004"/>
                <a:ea typeface="Montserrat" panose="02000505000000020004"/>
                <a:cs typeface="Montserrat" panose="02000505000000020004"/>
                <a:sym typeface="Montserrat" panose="02000505000000020004"/>
              </a:rPr>
              <a:t>Why </a:t>
            </a:r>
            <a:r>
              <a:rPr lang="en-US" altLang="zh-CN" sz="7200" dirty="0">
                <a:solidFill>
                  <a:schemeClr val="dk2"/>
                </a:solidFill>
                <a:latin typeface="Montserrat" panose="02000505000000020004"/>
                <a:ea typeface="Montserrat" panose="02000505000000020004"/>
                <a:cs typeface="Montserrat" panose="02000505000000020004"/>
                <a:sym typeface="Montserrat" panose="02000505000000020004"/>
              </a:rPr>
              <a:t>Heuristic </a:t>
            </a:r>
            <a:r>
              <a:rPr lang="en-US" sz="7200" dirty="0">
                <a:solidFill>
                  <a:schemeClr val="dk2"/>
                </a:solidFill>
                <a:latin typeface="Montserrat" panose="02000505000000020004"/>
                <a:ea typeface="Montserrat" panose="02000505000000020004"/>
                <a:cs typeface="Montserrat" panose="02000505000000020004"/>
                <a:sym typeface="Montserrat" panose="02000505000000020004"/>
              </a:rPr>
              <a:t>evaluation is usability? </a:t>
            </a:r>
            <a:r>
              <a:rPr lang="en-US" sz="7200" dirty="0">
                <a:solidFill>
                  <a:schemeClr val="dk2"/>
                </a:solidFill>
                <a:latin typeface="Arial" panose="020B0604020202020204" pitchFamily="34" charset="0"/>
                <a:ea typeface="Montserrat" panose="02000505000000020004"/>
                <a:cs typeface="Arial" panose="020B0604020202020204" pitchFamily="34" charset="0"/>
                <a:sym typeface="Montserrat" panose="02000505000000020004"/>
              </a:rPr>
              <a:t>?</a:t>
            </a:r>
            <a:endParaRPr lang="en-US" sz="72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文本框 7">
            <a:extLst>
              <a:ext uri="{FF2B5EF4-FFF2-40B4-BE49-F238E27FC236}">
                <a16:creationId xmlns:a16="http://schemas.microsoft.com/office/drawing/2014/main" id="{AC8E0E5E-05E7-4DB2-968D-BDC18A94B6C2}"/>
              </a:ext>
            </a:extLst>
          </p:cNvPr>
          <p:cNvSpPr txBox="1"/>
          <p:nvPr/>
        </p:nvSpPr>
        <p:spPr>
          <a:xfrm>
            <a:off x="3194074" y="3589358"/>
            <a:ext cx="15347471" cy="2585323"/>
          </a:xfrm>
          <a:prstGeom prst="rect">
            <a:avLst/>
          </a:prstGeom>
          <a:noFill/>
        </p:spPr>
        <p:txBody>
          <a:bodyPr wrap="none" rtlCol="0">
            <a:spAutoFit/>
          </a:bodyPr>
          <a:lstStyle/>
          <a:p>
            <a:pPr marL="571500" indent="-571500">
              <a:buFont typeface="Arial" panose="020B0604020202020204" pitchFamily="34" charset="0"/>
              <a:buChar char="•"/>
            </a:pPr>
            <a:r>
              <a:rPr lang="en-US" altLang="zh-CN" sz="5400" dirty="0">
                <a:solidFill>
                  <a:schemeClr val="tx1">
                    <a:lumMod val="50000"/>
                    <a:lumOff val="50000"/>
                  </a:schemeClr>
                </a:solidFill>
                <a:latin typeface="Arial Rounded MT Bold" panose="020F0704030504030204" pitchFamily="34" charset="0"/>
              </a:rPr>
              <a:t>Evaluate the entire system at the same time</a:t>
            </a:r>
          </a:p>
          <a:p>
            <a:pPr marL="571500" indent="-571500">
              <a:buFont typeface="Arial" panose="020B0604020202020204" pitchFamily="34" charset="0"/>
              <a:buChar char="•"/>
            </a:pPr>
            <a:r>
              <a:rPr lang="en-US" altLang="zh-CN" sz="5400" dirty="0">
                <a:solidFill>
                  <a:schemeClr val="tx1">
                    <a:lumMod val="50000"/>
                    <a:lumOff val="50000"/>
                  </a:schemeClr>
                </a:solidFill>
                <a:latin typeface="Arial Rounded MT Bold" panose="020F0704030504030204" pitchFamily="34" charset="0"/>
              </a:rPr>
              <a:t>Use less people</a:t>
            </a:r>
          </a:p>
          <a:p>
            <a:pPr marL="571500" indent="-571500">
              <a:buFont typeface="Arial" panose="020B0604020202020204" pitchFamily="34" charset="0"/>
              <a:buChar char="•"/>
            </a:pPr>
            <a:r>
              <a:rPr lang="en-US" altLang="zh-CN" sz="5400" dirty="0">
                <a:solidFill>
                  <a:schemeClr val="tx1">
                    <a:lumMod val="50000"/>
                    <a:lumOff val="50000"/>
                  </a:schemeClr>
                </a:solidFill>
                <a:latin typeface="Arial Rounded MT Bold" panose="020F0704030504030204" pitchFamily="34" charset="0"/>
              </a:rPr>
              <a:t>Give reference direction  </a:t>
            </a:r>
            <a:endParaRPr lang="zh-CN" altLang="en-US" sz="5400" dirty="0">
              <a:solidFill>
                <a:schemeClr val="tx1">
                  <a:lumMod val="50000"/>
                  <a:lumOff val="50000"/>
                </a:schemeClr>
              </a:solidFill>
              <a:latin typeface="Arial Rounded MT Bold" panose="020F0704030504030204" pitchFamily="34" charset="0"/>
            </a:endParaRPr>
          </a:p>
        </p:txBody>
      </p:sp>
      <p:sp>
        <p:nvSpPr>
          <p:cNvPr id="9" name="Shape 756">
            <a:extLst>
              <a:ext uri="{FF2B5EF4-FFF2-40B4-BE49-F238E27FC236}">
                <a16:creationId xmlns:a16="http://schemas.microsoft.com/office/drawing/2014/main" id="{0DF3999F-A47B-4522-9596-C6DA183A15B5}"/>
              </a:ext>
            </a:extLst>
          </p:cNvPr>
          <p:cNvSpPr txBox="1"/>
          <p:nvPr/>
        </p:nvSpPr>
        <p:spPr>
          <a:xfrm>
            <a:off x="2975251" y="7831736"/>
            <a:ext cx="20861495" cy="707470"/>
          </a:xfrm>
          <a:prstGeom prst="rect">
            <a:avLst/>
          </a:prstGeom>
          <a:noFill/>
          <a:ln>
            <a:noFill/>
          </a:ln>
        </p:spPr>
        <p:txBody>
          <a:bodyPr lIns="91425" tIns="45700" rIns="91425" bIns="45700" anchor="t" anchorCtr="0">
            <a:noAutofit/>
          </a:bodyPr>
          <a:lstStyle/>
          <a:p>
            <a:pPr algn="ctr">
              <a:buSzPct val="25000"/>
            </a:pPr>
            <a:r>
              <a:rPr lang="en-US" sz="7200" dirty="0">
                <a:solidFill>
                  <a:schemeClr val="dk2"/>
                </a:solidFill>
                <a:latin typeface="Montserrat" panose="02010600030101010101" charset="0"/>
                <a:ea typeface="Montserrat" panose="02000505000000020004"/>
                <a:cs typeface="Montserrat" panose="02000505000000020004"/>
                <a:sym typeface="Montserrat" panose="02000505000000020004"/>
              </a:rPr>
              <a:t>Why </a:t>
            </a:r>
            <a:r>
              <a:rPr lang="en-US" altLang="zh-CN" sz="7200" dirty="0">
                <a:solidFill>
                  <a:schemeClr val="dk2"/>
                </a:solidFill>
                <a:latin typeface="Montserrat" panose="02010600030101010101" charset="0"/>
                <a:ea typeface="Montserrat" panose="02000505000000020004"/>
                <a:cs typeface="Montserrat" panose="02000505000000020004"/>
                <a:sym typeface="Montserrat" panose="02000505000000020004"/>
              </a:rPr>
              <a:t>experimental evaluation </a:t>
            </a:r>
            <a:r>
              <a:rPr lang="en-US" sz="7200" dirty="0">
                <a:solidFill>
                  <a:schemeClr val="dk2"/>
                </a:solidFill>
                <a:latin typeface="Montserrat" panose="02010600030101010101" charset="0"/>
                <a:ea typeface="Montserrat" panose="02000505000000020004"/>
                <a:cs typeface="Montserrat" panose="02000505000000020004"/>
                <a:sym typeface="Montserrat" panose="02000505000000020004"/>
              </a:rPr>
              <a:t>is usability??</a:t>
            </a:r>
            <a:r>
              <a:rPr lang="en-US" altLang="zh-CN" sz="7200" dirty="0">
                <a:solidFill>
                  <a:schemeClr val="dk2"/>
                </a:solidFill>
                <a:latin typeface="Arial" panose="020B0604020202020204" pitchFamily="34" charset="0"/>
                <a:ea typeface="Montserrat" panose="02000505000000020004"/>
                <a:cs typeface="Arial" panose="020B0604020202020204" pitchFamily="34" charset="0"/>
                <a:sym typeface="Montserrat" panose="02000505000000020004"/>
              </a:rPr>
              <a:t> ?</a:t>
            </a:r>
            <a:r>
              <a:rPr lang="en-US" sz="7200" dirty="0">
                <a:solidFill>
                  <a:schemeClr val="dk2"/>
                </a:solidFill>
                <a:latin typeface="Montserrat" panose="02010600030101010101" charset="0"/>
                <a:ea typeface="Montserrat" panose="02000505000000020004"/>
                <a:cs typeface="Montserrat" panose="02000505000000020004"/>
                <a:sym typeface="Montserrat" panose="02000505000000020004"/>
              </a:rPr>
              <a:t> </a:t>
            </a:r>
            <a:r>
              <a:rPr lang="en-US" sz="7200" dirty="0">
                <a:solidFill>
                  <a:schemeClr val="dk2"/>
                </a:solidFill>
                <a:latin typeface="Montserrat" panose="02010600030101010101" charset="0"/>
                <a:ea typeface="Montserrat" panose="02000505000000020004"/>
                <a:cs typeface="Arial" panose="020B0604020202020204" pitchFamily="34" charset="0"/>
                <a:sym typeface="Montserrat" panose="02000505000000020004"/>
              </a:rPr>
              <a:t>?</a:t>
            </a:r>
            <a:endParaRPr lang="en-US" sz="7200" dirty="0">
              <a:solidFill>
                <a:schemeClr val="dk2"/>
              </a:solidFill>
              <a:latin typeface="Montserrat" panose="02010600030101010101" charset="0"/>
              <a:ea typeface="Montserrat" panose="02000505000000020004"/>
              <a:cs typeface="Montserrat" panose="02000505000000020004"/>
              <a:sym typeface="Montserrat" panose="02000505000000020004"/>
            </a:endParaRPr>
          </a:p>
        </p:txBody>
      </p:sp>
      <p:sp>
        <p:nvSpPr>
          <p:cNvPr id="10" name="文本框 9">
            <a:extLst>
              <a:ext uri="{FF2B5EF4-FFF2-40B4-BE49-F238E27FC236}">
                <a16:creationId xmlns:a16="http://schemas.microsoft.com/office/drawing/2014/main" id="{2784D22A-DE2C-4BB1-9F88-240F7E52D3A6}"/>
              </a:ext>
            </a:extLst>
          </p:cNvPr>
          <p:cNvSpPr txBox="1"/>
          <p:nvPr/>
        </p:nvSpPr>
        <p:spPr>
          <a:xfrm>
            <a:off x="3194074" y="9426819"/>
            <a:ext cx="15562274" cy="1538883"/>
          </a:xfrm>
          <a:prstGeom prst="rect">
            <a:avLst/>
          </a:prstGeom>
          <a:noFill/>
        </p:spPr>
        <p:txBody>
          <a:bodyPr wrap="none" rtlCol="0">
            <a:spAutoFit/>
          </a:bodyPr>
          <a:lstStyle/>
          <a:p>
            <a:pPr marL="571500" indent="-571500">
              <a:buFont typeface="Arial" panose="020B0604020202020204" pitchFamily="34" charset="0"/>
              <a:buChar char="•"/>
            </a:pPr>
            <a:r>
              <a:rPr lang="en-US" altLang="zh-CN" sz="5400" dirty="0">
                <a:solidFill>
                  <a:schemeClr val="tx1">
                    <a:lumMod val="50000"/>
                    <a:lumOff val="50000"/>
                  </a:schemeClr>
                </a:solidFill>
                <a:latin typeface="Arial Rounded MT Bold" panose="020F0704030504030204" pitchFamily="34" charset="0"/>
              </a:rPr>
              <a:t>The result is more objective and meaningful </a:t>
            </a:r>
          </a:p>
          <a:p>
            <a:pPr marL="571500" indent="-571500">
              <a:buFont typeface="Arial" panose="020B0604020202020204" pitchFamily="34" charset="0"/>
              <a:buChar char="•"/>
            </a:pPr>
            <a:endParaRPr lang="zh-CN" altLang="en-US" sz="4000" dirty="0"/>
          </a:p>
        </p:txBody>
      </p:sp>
      <p:sp>
        <p:nvSpPr>
          <p:cNvPr id="11" name="椭圆 10">
            <a:extLst>
              <a:ext uri="{FF2B5EF4-FFF2-40B4-BE49-F238E27FC236}">
                <a16:creationId xmlns:a16="http://schemas.microsoft.com/office/drawing/2014/main" id="{6027C70B-9570-459B-92C6-E3C3EE6B51F0}"/>
              </a:ext>
            </a:extLst>
          </p:cNvPr>
          <p:cNvSpPr/>
          <p:nvPr/>
        </p:nvSpPr>
        <p:spPr>
          <a:xfrm>
            <a:off x="1974617" y="1692803"/>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12" name="椭圆 11">
            <a:extLst>
              <a:ext uri="{FF2B5EF4-FFF2-40B4-BE49-F238E27FC236}">
                <a16:creationId xmlns:a16="http://schemas.microsoft.com/office/drawing/2014/main" id="{27E4B98F-26B7-4FC3-AAC4-2F55BE297B38}"/>
              </a:ext>
            </a:extLst>
          </p:cNvPr>
          <p:cNvSpPr/>
          <p:nvPr/>
        </p:nvSpPr>
        <p:spPr>
          <a:xfrm>
            <a:off x="1974617" y="7872210"/>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Tree>
    <p:extLst>
      <p:ext uri="{BB962C8B-B14F-4D97-AF65-F5344CB8AC3E}">
        <p14:creationId xmlns:p14="http://schemas.microsoft.com/office/powerpoint/2010/main" val="778510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5836692" y="5886619"/>
            <a:ext cx="14009945" cy="271935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FINAL INTERFACE</a:t>
            </a:r>
          </a:p>
        </p:txBody>
      </p:sp>
      <p:sp>
        <p:nvSpPr>
          <p:cNvPr id="3" name="Shape 275">
            <a:extLst>
              <a:ext uri="{FF2B5EF4-FFF2-40B4-BE49-F238E27FC236}">
                <a16:creationId xmlns:a16="http://schemas.microsoft.com/office/drawing/2014/main" id="{7A54EA6E-069E-4E0B-AD81-93DBAF2D160D}"/>
              </a:ext>
            </a:extLst>
          </p:cNvPr>
          <p:cNvSpPr txBox="1"/>
          <p:nvPr/>
        </p:nvSpPr>
        <p:spPr>
          <a:xfrm>
            <a:off x="7658402" y="288386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矩形 3">
            <a:extLst>
              <a:ext uri="{FF2B5EF4-FFF2-40B4-BE49-F238E27FC236}">
                <a16:creationId xmlns:a16="http://schemas.microsoft.com/office/drawing/2014/main" id="{47031A5A-BA16-4F21-9ADB-6952DF0AC770}"/>
              </a:ext>
            </a:extLst>
          </p:cNvPr>
          <p:cNvSpPr/>
          <p:nvPr/>
        </p:nvSpPr>
        <p:spPr>
          <a:xfrm>
            <a:off x="14073809" y="10500727"/>
            <a:ext cx="8527181" cy="1208023"/>
          </a:xfrm>
          <a:prstGeom prst="rect">
            <a:avLst/>
          </a:prstGeom>
        </p:spPr>
        <p:txBody>
          <a:bodyPr wrap="square" lIns="68580" tIns="34290" rIns="68580" bIns="34290">
            <a:spAutoFit/>
          </a:bodyPr>
          <a:lstStyle/>
          <a:p>
            <a:pPr>
              <a:defRPr/>
            </a:pPr>
            <a:r>
              <a:rPr lang="en-US" altLang="zh-CN" sz="2000" spc="225" dirty="0">
                <a:solidFill>
                  <a:srgbClr val="292929"/>
                </a:solidFill>
                <a:latin typeface="字魂58号-创中黑" panose="00000500000000000000" pitchFamily="2" charset="-122"/>
                <a:ea typeface="字魂58号-创中黑" panose="00000500000000000000" pitchFamily="2" charset="-122"/>
                <a:cs typeface="+mn-ea"/>
                <a:sym typeface="+mn-lt"/>
              </a:rPr>
              <a:t>	</a:t>
            </a:r>
          </a:p>
          <a:p>
            <a:pPr algn="r">
              <a:defRPr/>
            </a:pP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----Zhuang </a:t>
            </a:r>
            <a:r>
              <a:rPr lang="en-US" altLang="zh-CN" sz="5400" spc="225" dirty="0" err="1">
                <a:solidFill>
                  <a:srgbClr val="44546A"/>
                </a:solidFill>
                <a:latin typeface="Arial Rounded MT Bold" panose="020F0704030504030204" pitchFamily="34" charset="0"/>
                <a:ea typeface="微软雅黑" panose="020B0503020204020204" pitchFamily="34" charset="-122"/>
                <a:cs typeface="+mn-ea"/>
                <a:sym typeface="+mn-lt"/>
              </a:rPr>
              <a:t>Zhenhua</a:t>
            </a:r>
            <a:r>
              <a:rPr lang="en-US" altLang="zh-CN" sz="5400" spc="225" dirty="0">
                <a:solidFill>
                  <a:srgbClr val="44546A"/>
                </a:solidFill>
                <a:latin typeface="Arial Rounded MT Bold" panose="020F0704030504030204" pitchFamily="34" charset="0"/>
                <a:ea typeface="微软雅黑" panose="020B0503020204020204" pitchFamily="34" charset="-122"/>
                <a:cs typeface="+mn-ea"/>
                <a:sym typeface="+mn-lt"/>
              </a:rPr>
              <a:t> </a:t>
            </a:r>
          </a:p>
        </p:txBody>
      </p:sp>
    </p:spTree>
    <p:extLst>
      <p:ext uri="{BB962C8B-B14F-4D97-AF65-F5344CB8AC3E}">
        <p14:creationId xmlns:p14="http://schemas.microsoft.com/office/powerpoint/2010/main" val="1074475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4" name="Shape 279">
            <a:extLst>
              <a:ext uri="{FF2B5EF4-FFF2-40B4-BE49-F238E27FC236}">
                <a16:creationId xmlns:a16="http://schemas.microsoft.com/office/drawing/2014/main" id="{E7D1225A-897D-4DAF-BD95-48825809ECB7}"/>
              </a:ext>
            </a:extLst>
          </p:cNvPr>
          <p:cNvSpPr txBox="1"/>
          <p:nvPr/>
        </p:nvSpPr>
        <p:spPr>
          <a:xfrm>
            <a:off x="2187011" y="2151090"/>
            <a:ext cx="11134646" cy="91953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Part 1:   the functionality</a:t>
            </a:r>
          </a:p>
        </p:txBody>
      </p:sp>
      <p:grpSp>
        <p:nvGrpSpPr>
          <p:cNvPr id="2" name="组合 1">
            <a:extLst>
              <a:ext uri="{FF2B5EF4-FFF2-40B4-BE49-F238E27FC236}">
                <a16:creationId xmlns:a16="http://schemas.microsoft.com/office/drawing/2014/main" id="{D56C6A5A-0B76-4DA9-BA80-EB9907861600}"/>
              </a:ext>
            </a:extLst>
          </p:cNvPr>
          <p:cNvGrpSpPr/>
          <p:nvPr/>
        </p:nvGrpSpPr>
        <p:grpSpPr>
          <a:xfrm>
            <a:off x="2359648" y="3469111"/>
            <a:ext cx="9049918" cy="9199303"/>
            <a:chOff x="2062876" y="3435920"/>
            <a:chExt cx="9049918" cy="9199303"/>
          </a:xfrm>
        </p:grpSpPr>
        <p:sp>
          <p:nvSpPr>
            <p:cNvPr id="4" name="任意多边形: 形状 3">
              <a:extLst>
                <a:ext uri="{FF2B5EF4-FFF2-40B4-BE49-F238E27FC236}">
                  <a16:creationId xmlns:a16="http://schemas.microsoft.com/office/drawing/2014/main" id="{C968F017-355D-450A-9CDD-C1F4129808B1}"/>
                </a:ext>
              </a:extLst>
            </p:cNvPr>
            <p:cNvSpPr/>
            <p:nvPr/>
          </p:nvSpPr>
          <p:spPr>
            <a:xfrm>
              <a:off x="5348841" y="3435920"/>
              <a:ext cx="2477988" cy="1610692"/>
            </a:xfrm>
            <a:custGeom>
              <a:avLst/>
              <a:gdLst>
                <a:gd name="connsiteX0" fmla="*/ 0 w 2477988"/>
                <a:gd name="connsiteY0" fmla="*/ 268454 h 1610692"/>
                <a:gd name="connsiteX1" fmla="*/ 268454 w 2477988"/>
                <a:gd name="connsiteY1" fmla="*/ 0 h 1610692"/>
                <a:gd name="connsiteX2" fmla="*/ 2209534 w 2477988"/>
                <a:gd name="connsiteY2" fmla="*/ 0 h 1610692"/>
                <a:gd name="connsiteX3" fmla="*/ 2477988 w 2477988"/>
                <a:gd name="connsiteY3" fmla="*/ 268454 h 1610692"/>
                <a:gd name="connsiteX4" fmla="*/ 2477988 w 2477988"/>
                <a:gd name="connsiteY4" fmla="*/ 1342238 h 1610692"/>
                <a:gd name="connsiteX5" fmla="*/ 2209534 w 2477988"/>
                <a:gd name="connsiteY5" fmla="*/ 1610692 h 1610692"/>
                <a:gd name="connsiteX6" fmla="*/ 268454 w 2477988"/>
                <a:gd name="connsiteY6" fmla="*/ 1610692 h 1610692"/>
                <a:gd name="connsiteX7" fmla="*/ 0 w 2477988"/>
                <a:gd name="connsiteY7" fmla="*/ 1342238 h 1610692"/>
                <a:gd name="connsiteX8" fmla="*/ 0 w 2477988"/>
                <a:gd name="connsiteY8" fmla="*/ 268454 h 161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7988" h="1610692">
                  <a:moveTo>
                    <a:pt x="0" y="268454"/>
                  </a:moveTo>
                  <a:cubicBezTo>
                    <a:pt x="0" y="120191"/>
                    <a:pt x="120191" y="0"/>
                    <a:pt x="268454" y="0"/>
                  </a:cubicBezTo>
                  <a:lnTo>
                    <a:pt x="2209534" y="0"/>
                  </a:lnTo>
                  <a:cubicBezTo>
                    <a:pt x="2357797" y="0"/>
                    <a:pt x="2477988" y="120191"/>
                    <a:pt x="2477988" y="268454"/>
                  </a:cubicBezTo>
                  <a:lnTo>
                    <a:pt x="2477988" y="1342238"/>
                  </a:lnTo>
                  <a:cubicBezTo>
                    <a:pt x="2477988" y="1490501"/>
                    <a:pt x="2357797" y="1610692"/>
                    <a:pt x="2209534" y="1610692"/>
                  </a:cubicBezTo>
                  <a:lnTo>
                    <a:pt x="268454" y="1610692"/>
                  </a:lnTo>
                  <a:cubicBezTo>
                    <a:pt x="120191" y="1610692"/>
                    <a:pt x="0" y="1490501"/>
                    <a:pt x="0" y="1342238"/>
                  </a:cubicBezTo>
                  <a:lnTo>
                    <a:pt x="0" y="268454"/>
                  </a:lnTo>
                  <a:close/>
                </a:path>
              </a:pathLst>
            </a:custGeom>
            <a:no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11978" tIns="211978" rIns="211978" bIns="211978" numCol="1" spcCol="1270" anchor="ctr" anchorCtr="0">
              <a:noAutofit/>
            </a:bodyPr>
            <a:lstStyle/>
            <a:p>
              <a:pPr marL="0" lvl="0" indent="0" algn="ctr" defTabSz="1555750">
                <a:lnSpc>
                  <a:spcPct val="90000"/>
                </a:lnSpc>
                <a:spcBef>
                  <a:spcPct val="0"/>
                </a:spcBef>
                <a:spcAft>
                  <a:spcPct val="35000"/>
                </a:spcAft>
                <a:buNone/>
              </a:pPr>
              <a:r>
                <a:rPr lang="en-US" altLang="zh-CN" sz="4000" kern="1200" dirty="0">
                  <a:solidFill>
                    <a:schemeClr val="tx1">
                      <a:lumMod val="50000"/>
                      <a:lumOff val="50000"/>
                    </a:schemeClr>
                  </a:solidFill>
                  <a:latin typeface="Montserrat" panose="02010600030101010101" charset="0"/>
                </a:rPr>
                <a:t>main</a:t>
              </a:r>
              <a:endParaRPr lang="zh-CN" altLang="en-US" sz="4000" kern="1200" dirty="0">
                <a:solidFill>
                  <a:schemeClr val="tx1">
                    <a:lumMod val="50000"/>
                    <a:lumOff val="50000"/>
                  </a:schemeClr>
                </a:solidFill>
                <a:latin typeface="Montserrat" panose="02010600030101010101" charset="0"/>
              </a:endParaRPr>
            </a:p>
          </p:txBody>
        </p:sp>
        <p:sp>
          <p:nvSpPr>
            <p:cNvPr id="5" name="任意多边形: 形状 4">
              <a:extLst>
                <a:ext uri="{FF2B5EF4-FFF2-40B4-BE49-F238E27FC236}">
                  <a16:creationId xmlns:a16="http://schemas.microsoft.com/office/drawing/2014/main" id="{19A50CCF-B2E7-4999-BFDD-55A569DFD148}"/>
                </a:ext>
              </a:extLst>
            </p:cNvPr>
            <p:cNvSpPr/>
            <p:nvPr/>
          </p:nvSpPr>
          <p:spPr>
            <a:xfrm>
              <a:off x="2793530" y="4241266"/>
              <a:ext cx="7588611" cy="7588611"/>
            </a:xfrm>
            <a:custGeom>
              <a:avLst/>
              <a:gdLst/>
              <a:ahLst/>
              <a:cxnLst/>
              <a:rect l="0" t="0" r="0" b="0"/>
              <a:pathLst>
                <a:path>
                  <a:moveTo>
                    <a:pt x="5049131" y="213500"/>
                  </a:moveTo>
                  <a:arcTo wR="3794305" hR="3794305" stAng="17358723" swAng="1500987"/>
                </a:path>
              </a:pathLst>
            </a:custGeom>
            <a:noFill/>
          </p:spPr>
          <p:style>
            <a:lnRef idx="1">
              <a:schemeClr val="dk2">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6" name="任意多边形: 形状 5">
              <a:extLst>
                <a:ext uri="{FF2B5EF4-FFF2-40B4-BE49-F238E27FC236}">
                  <a16:creationId xmlns:a16="http://schemas.microsoft.com/office/drawing/2014/main" id="{36E33C48-E7E9-4A48-8606-83E7D7B911D4}"/>
                </a:ext>
              </a:extLst>
            </p:cNvPr>
            <p:cNvSpPr/>
            <p:nvPr/>
          </p:nvSpPr>
          <p:spPr>
            <a:xfrm>
              <a:off x="8634806" y="5333073"/>
              <a:ext cx="2477988" cy="1610692"/>
            </a:xfrm>
            <a:custGeom>
              <a:avLst/>
              <a:gdLst>
                <a:gd name="connsiteX0" fmla="*/ 0 w 2477988"/>
                <a:gd name="connsiteY0" fmla="*/ 268454 h 1610692"/>
                <a:gd name="connsiteX1" fmla="*/ 268454 w 2477988"/>
                <a:gd name="connsiteY1" fmla="*/ 0 h 1610692"/>
                <a:gd name="connsiteX2" fmla="*/ 2209534 w 2477988"/>
                <a:gd name="connsiteY2" fmla="*/ 0 h 1610692"/>
                <a:gd name="connsiteX3" fmla="*/ 2477988 w 2477988"/>
                <a:gd name="connsiteY3" fmla="*/ 268454 h 1610692"/>
                <a:gd name="connsiteX4" fmla="*/ 2477988 w 2477988"/>
                <a:gd name="connsiteY4" fmla="*/ 1342238 h 1610692"/>
                <a:gd name="connsiteX5" fmla="*/ 2209534 w 2477988"/>
                <a:gd name="connsiteY5" fmla="*/ 1610692 h 1610692"/>
                <a:gd name="connsiteX6" fmla="*/ 268454 w 2477988"/>
                <a:gd name="connsiteY6" fmla="*/ 1610692 h 1610692"/>
                <a:gd name="connsiteX7" fmla="*/ 0 w 2477988"/>
                <a:gd name="connsiteY7" fmla="*/ 1342238 h 1610692"/>
                <a:gd name="connsiteX8" fmla="*/ 0 w 2477988"/>
                <a:gd name="connsiteY8" fmla="*/ 268454 h 161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7988" h="1610692">
                  <a:moveTo>
                    <a:pt x="0" y="268454"/>
                  </a:moveTo>
                  <a:cubicBezTo>
                    <a:pt x="0" y="120191"/>
                    <a:pt x="120191" y="0"/>
                    <a:pt x="268454" y="0"/>
                  </a:cubicBezTo>
                  <a:lnTo>
                    <a:pt x="2209534" y="0"/>
                  </a:lnTo>
                  <a:cubicBezTo>
                    <a:pt x="2357797" y="0"/>
                    <a:pt x="2477988" y="120191"/>
                    <a:pt x="2477988" y="268454"/>
                  </a:cubicBezTo>
                  <a:lnTo>
                    <a:pt x="2477988" y="1342238"/>
                  </a:lnTo>
                  <a:cubicBezTo>
                    <a:pt x="2477988" y="1490501"/>
                    <a:pt x="2357797" y="1610692"/>
                    <a:pt x="2209534" y="1610692"/>
                  </a:cubicBezTo>
                  <a:lnTo>
                    <a:pt x="268454" y="1610692"/>
                  </a:lnTo>
                  <a:cubicBezTo>
                    <a:pt x="120191" y="1610692"/>
                    <a:pt x="0" y="1490501"/>
                    <a:pt x="0" y="1342238"/>
                  </a:cubicBezTo>
                  <a:lnTo>
                    <a:pt x="0" y="268454"/>
                  </a:lnTo>
                  <a:close/>
                </a:path>
              </a:pathLst>
            </a:custGeom>
            <a:no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11978" tIns="211978" rIns="211978" bIns="211978" numCol="1" spcCol="1270" anchor="ctr" anchorCtr="0">
              <a:noAutofit/>
            </a:bodyPr>
            <a:lstStyle/>
            <a:p>
              <a:pPr marL="0" lvl="0" indent="0" algn="ctr" defTabSz="1555750">
                <a:lnSpc>
                  <a:spcPct val="90000"/>
                </a:lnSpc>
                <a:spcBef>
                  <a:spcPct val="0"/>
                </a:spcBef>
                <a:spcAft>
                  <a:spcPct val="35000"/>
                </a:spcAft>
                <a:buNone/>
              </a:pPr>
              <a:r>
                <a:rPr lang="en-US" altLang="zh-CN" sz="4400" kern="1200" dirty="0">
                  <a:solidFill>
                    <a:schemeClr val="tx1">
                      <a:lumMod val="50000"/>
                      <a:lumOff val="50000"/>
                    </a:schemeClr>
                  </a:solidFill>
                  <a:latin typeface="Montserrat" panose="02010600030101010101" charset="0"/>
                </a:rPr>
                <a:t>login</a:t>
              </a:r>
              <a:endParaRPr lang="zh-CN" altLang="en-US" sz="4400" kern="1200" dirty="0">
                <a:solidFill>
                  <a:schemeClr val="tx1">
                    <a:lumMod val="50000"/>
                    <a:lumOff val="50000"/>
                  </a:schemeClr>
                </a:solidFill>
                <a:latin typeface="Montserrat" panose="02010600030101010101" charset="0"/>
              </a:endParaRPr>
            </a:p>
          </p:txBody>
        </p:sp>
        <p:sp>
          <p:nvSpPr>
            <p:cNvPr id="7" name="任意多边形: 形状 6">
              <a:extLst>
                <a:ext uri="{FF2B5EF4-FFF2-40B4-BE49-F238E27FC236}">
                  <a16:creationId xmlns:a16="http://schemas.microsoft.com/office/drawing/2014/main" id="{4015BBCC-CE32-48D3-A61B-0BAF5E0EDE10}"/>
                </a:ext>
              </a:extLst>
            </p:cNvPr>
            <p:cNvSpPr/>
            <p:nvPr/>
          </p:nvSpPr>
          <p:spPr>
            <a:xfrm>
              <a:off x="2793530" y="4241266"/>
              <a:ext cx="7588611" cy="7588611"/>
            </a:xfrm>
            <a:custGeom>
              <a:avLst/>
              <a:gdLst/>
              <a:ahLst/>
              <a:cxnLst/>
              <a:rect l="0" t="0" r="0" b="0"/>
              <a:pathLst>
                <a:path>
                  <a:moveTo>
                    <a:pt x="7434357" y="2723429"/>
                  </a:moveTo>
                  <a:arcTo wR="3794305" hR="3794305" stAng="20616391" swAng="1967219"/>
                </a:path>
              </a:pathLst>
            </a:custGeom>
            <a:noFill/>
          </p:spPr>
          <p:style>
            <a:lnRef idx="1">
              <a:schemeClr val="dk2">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8" name="任意多边形: 形状 7">
              <a:extLst>
                <a:ext uri="{FF2B5EF4-FFF2-40B4-BE49-F238E27FC236}">
                  <a16:creationId xmlns:a16="http://schemas.microsoft.com/office/drawing/2014/main" id="{B40E6EC6-D120-4E18-9BBC-768FAE7CD14E}"/>
                </a:ext>
              </a:extLst>
            </p:cNvPr>
            <p:cNvSpPr/>
            <p:nvPr/>
          </p:nvSpPr>
          <p:spPr>
            <a:xfrm>
              <a:off x="8634806" y="9127379"/>
              <a:ext cx="2477988" cy="1610692"/>
            </a:xfrm>
            <a:custGeom>
              <a:avLst/>
              <a:gdLst>
                <a:gd name="connsiteX0" fmla="*/ 0 w 2477988"/>
                <a:gd name="connsiteY0" fmla="*/ 268454 h 1610692"/>
                <a:gd name="connsiteX1" fmla="*/ 268454 w 2477988"/>
                <a:gd name="connsiteY1" fmla="*/ 0 h 1610692"/>
                <a:gd name="connsiteX2" fmla="*/ 2209534 w 2477988"/>
                <a:gd name="connsiteY2" fmla="*/ 0 h 1610692"/>
                <a:gd name="connsiteX3" fmla="*/ 2477988 w 2477988"/>
                <a:gd name="connsiteY3" fmla="*/ 268454 h 1610692"/>
                <a:gd name="connsiteX4" fmla="*/ 2477988 w 2477988"/>
                <a:gd name="connsiteY4" fmla="*/ 1342238 h 1610692"/>
                <a:gd name="connsiteX5" fmla="*/ 2209534 w 2477988"/>
                <a:gd name="connsiteY5" fmla="*/ 1610692 h 1610692"/>
                <a:gd name="connsiteX6" fmla="*/ 268454 w 2477988"/>
                <a:gd name="connsiteY6" fmla="*/ 1610692 h 1610692"/>
                <a:gd name="connsiteX7" fmla="*/ 0 w 2477988"/>
                <a:gd name="connsiteY7" fmla="*/ 1342238 h 1610692"/>
                <a:gd name="connsiteX8" fmla="*/ 0 w 2477988"/>
                <a:gd name="connsiteY8" fmla="*/ 268454 h 161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7988" h="1610692">
                  <a:moveTo>
                    <a:pt x="0" y="268454"/>
                  </a:moveTo>
                  <a:cubicBezTo>
                    <a:pt x="0" y="120191"/>
                    <a:pt x="120191" y="0"/>
                    <a:pt x="268454" y="0"/>
                  </a:cubicBezTo>
                  <a:lnTo>
                    <a:pt x="2209534" y="0"/>
                  </a:lnTo>
                  <a:cubicBezTo>
                    <a:pt x="2357797" y="0"/>
                    <a:pt x="2477988" y="120191"/>
                    <a:pt x="2477988" y="268454"/>
                  </a:cubicBezTo>
                  <a:lnTo>
                    <a:pt x="2477988" y="1342238"/>
                  </a:lnTo>
                  <a:cubicBezTo>
                    <a:pt x="2477988" y="1490501"/>
                    <a:pt x="2357797" y="1610692"/>
                    <a:pt x="2209534" y="1610692"/>
                  </a:cubicBezTo>
                  <a:lnTo>
                    <a:pt x="268454" y="1610692"/>
                  </a:lnTo>
                  <a:cubicBezTo>
                    <a:pt x="120191" y="1610692"/>
                    <a:pt x="0" y="1490501"/>
                    <a:pt x="0" y="1342238"/>
                  </a:cubicBezTo>
                  <a:lnTo>
                    <a:pt x="0" y="268454"/>
                  </a:lnTo>
                  <a:close/>
                </a:path>
              </a:pathLst>
            </a:custGeom>
            <a:no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11978" tIns="211978" rIns="211978" bIns="211978" numCol="1" spcCol="1270" anchor="ctr" anchorCtr="0">
              <a:noAutofit/>
            </a:bodyPr>
            <a:lstStyle/>
            <a:p>
              <a:pPr marL="0" lvl="0" indent="0" algn="ctr" defTabSz="1555750">
                <a:lnSpc>
                  <a:spcPct val="90000"/>
                </a:lnSpc>
                <a:spcBef>
                  <a:spcPct val="0"/>
                </a:spcBef>
                <a:spcAft>
                  <a:spcPct val="35000"/>
                </a:spcAft>
                <a:buNone/>
              </a:pPr>
              <a:r>
                <a:rPr lang="en-US" altLang="zh-CN" sz="4000" kern="1200" dirty="0">
                  <a:solidFill>
                    <a:schemeClr val="tx1">
                      <a:lumMod val="50000"/>
                      <a:lumOff val="50000"/>
                    </a:schemeClr>
                  </a:solidFill>
                  <a:latin typeface="Montserrat" panose="02010600030101010101" charset="0"/>
                </a:rPr>
                <a:t>release</a:t>
              </a:r>
              <a:endParaRPr lang="zh-CN" altLang="en-US" sz="4000" kern="1200" dirty="0">
                <a:solidFill>
                  <a:schemeClr val="tx1">
                    <a:lumMod val="50000"/>
                    <a:lumOff val="50000"/>
                  </a:schemeClr>
                </a:solidFill>
                <a:latin typeface="Montserrat" panose="02010600030101010101" charset="0"/>
              </a:endParaRPr>
            </a:p>
          </p:txBody>
        </p:sp>
        <p:sp>
          <p:nvSpPr>
            <p:cNvPr id="9" name="任意多边形: 形状 8">
              <a:extLst>
                <a:ext uri="{FF2B5EF4-FFF2-40B4-BE49-F238E27FC236}">
                  <a16:creationId xmlns:a16="http://schemas.microsoft.com/office/drawing/2014/main" id="{2D439E92-4828-4183-A917-F063C81E6DDB}"/>
                </a:ext>
              </a:extLst>
            </p:cNvPr>
            <p:cNvSpPr/>
            <p:nvPr/>
          </p:nvSpPr>
          <p:spPr>
            <a:xfrm>
              <a:off x="2793530" y="4241266"/>
              <a:ext cx="7588611" cy="7588611"/>
            </a:xfrm>
            <a:custGeom>
              <a:avLst/>
              <a:gdLst/>
              <a:ahLst/>
              <a:cxnLst/>
              <a:rect l="0" t="0" r="0" b="0"/>
              <a:pathLst>
                <a:path>
                  <a:moveTo>
                    <a:pt x="6445656" y="6508544"/>
                  </a:moveTo>
                  <a:arcTo wR="3794305" hR="3794305" stAng="2740290" swAng="1500987"/>
                </a:path>
              </a:pathLst>
            </a:custGeom>
            <a:noFill/>
          </p:spPr>
          <p:style>
            <a:lnRef idx="1">
              <a:schemeClr val="dk2">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0" name="任意多边形: 形状 9">
              <a:extLst>
                <a:ext uri="{FF2B5EF4-FFF2-40B4-BE49-F238E27FC236}">
                  <a16:creationId xmlns:a16="http://schemas.microsoft.com/office/drawing/2014/main" id="{27D5261F-A02F-408F-99A1-C519C1A780D9}"/>
                </a:ext>
              </a:extLst>
            </p:cNvPr>
            <p:cNvSpPr/>
            <p:nvPr/>
          </p:nvSpPr>
          <p:spPr>
            <a:xfrm>
              <a:off x="5348841" y="11024531"/>
              <a:ext cx="2477988" cy="1610692"/>
            </a:xfrm>
            <a:custGeom>
              <a:avLst/>
              <a:gdLst>
                <a:gd name="connsiteX0" fmla="*/ 0 w 2477988"/>
                <a:gd name="connsiteY0" fmla="*/ 268454 h 1610692"/>
                <a:gd name="connsiteX1" fmla="*/ 268454 w 2477988"/>
                <a:gd name="connsiteY1" fmla="*/ 0 h 1610692"/>
                <a:gd name="connsiteX2" fmla="*/ 2209534 w 2477988"/>
                <a:gd name="connsiteY2" fmla="*/ 0 h 1610692"/>
                <a:gd name="connsiteX3" fmla="*/ 2477988 w 2477988"/>
                <a:gd name="connsiteY3" fmla="*/ 268454 h 1610692"/>
                <a:gd name="connsiteX4" fmla="*/ 2477988 w 2477988"/>
                <a:gd name="connsiteY4" fmla="*/ 1342238 h 1610692"/>
                <a:gd name="connsiteX5" fmla="*/ 2209534 w 2477988"/>
                <a:gd name="connsiteY5" fmla="*/ 1610692 h 1610692"/>
                <a:gd name="connsiteX6" fmla="*/ 268454 w 2477988"/>
                <a:gd name="connsiteY6" fmla="*/ 1610692 h 1610692"/>
                <a:gd name="connsiteX7" fmla="*/ 0 w 2477988"/>
                <a:gd name="connsiteY7" fmla="*/ 1342238 h 1610692"/>
                <a:gd name="connsiteX8" fmla="*/ 0 w 2477988"/>
                <a:gd name="connsiteY8" fmla="*/ 268454 h 161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7988" h="1610692">
                  <a:moveTo>
                    <a:pt x="0" y="268454"/>
                  </a:moveTo>
                  <a:cubicBezTo>
                    <a:pt x="0" y="120191"/>
                    <a:pt x="120191" y="0"/>
                    <a:pt x="268454" y="0"/>
                  </a:cubicBezTo>
                  <a:lnTo>
                    <a:pt x="2209534" y="0"/>
                  </a:lnTo>
                  <a:cubicBezTo>
                    <a:pt x="2357797" y="0"/>
                    <a:pt x="2477988" y="120191"/>
                    <a:pt x="2477988" y="268454"/>
                  </a:cubicBezTo>
                  <a:lnTo>
                    <a:pt x="2477988" y="1342238"/>
                  </a:lnTo>
                  <a:cubicBezTo>
                    <a:pt x="2477988" y="1490501"/>
                    <a:pt x="2357797" y="1610692"/>
                    <a:pt x="2209534" y="1610692"/>
                  </a:cubicBezTo>
                  <a:lnTo>
                    <a:pt x="268454" y="1610692"/>
                  </a:lnTo>
                  <a:cubicBezTo>
                    <a:pt x="120191" y="1610692"/>
                    <a:pt x="0" y="1490501"/>
                    <a:pt x="0" y="1342238"/>
                  </a:cubicBezTo>
                  <a:lnTo>
                    <a:pt x="0" y="268454"/>
                  </a:lnTo>
                  <a:close/>
                </a:path>
              </a:pathLst>
            </a:custGeom>
            <a:no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11978" tIns="211978" rIns="211978" bIns="211978" numCol="1" spcCol="1270" anchor="ctr" anchorCtr="0">
              <a:noAutofit/>
            </a:bodyPr>
            <a:lstStyle/>
            <a:p>
              <a:pPr marL="0" lvl="0" indent="0" algn="ctr" defTabSz="1555750">
                <a:lnSpc>
                  <a:spcPct val="90000"/>
                </a:lnSpc>
                <a:spcBef>
                  <a:spcPct val="0"/>
                </a:spcBef>
                <a:spcAft>
                  <a:spcPct val="35000"/>
                </a:spcAft>
                <a:buNone/>
              </a:pPr>
              <a:r>
                <a:rPr lang="en-US" altLang="zh-CN" sz="4000" kern="1200" dirty="0">
                  <a:solidFill>
                    <a:schemeClr val="tx1">
                      <a:lumMod val="50000"/>
                      <a:lumOff val="50000"/>
                    </a:schemeClr>
                  </a:solidFill>
                  <a:latin typeface="Montserrat" panose="02010600030101010101" charset="0"/>
                </a:rPr>
                <a:t>user</a:t>
              </a:r>
              <a:endParaRPr lang="zh-CN" altLang="en-US" sz="4000" kern="1200" dirty="0">
                <a:solidFill>
                  <a:schemeClr val="tx1">
                    <a:lumMod val="50000"/>
                    <a:lumOff val="50000"/>
                  </a:schemeClr>
                </a:solidFill>
                <a:latin typeface="Montserrat" panose="02010600030101010101" charset="0"/>
              </a:endParaRPr>
            </a:p>
          </p:txBody>
        </p:sp>
        <p:sp>
          <p:nvSpPr>
            <p:cNvPr id="11" name="任意多边形: 形状 10">
              <a:extLst>
                <a:ext uri="{FF2B5EF4-FFF2-40B4-BE49-F238E27FC236}">
                  <a16:creationId xmlns:a16="http://schemas.microsoft.com/office/drawing/2014/main" id="{33CF3BBA-470D-4A0D-80F6-17C2D8CBE734}"/>
                </a:ext>
              </a:extLst>
            </p:cNvPr>
            <p:cNvSpPr/>
            <p:nvPr/>
          </p:nvSpPr>
          <p:spPr>
            <a:xfrm>
              <a:off x="2793530" y="4241266"/>
              <a:ext cx="7588611" cy="7588611"/>
            </a:xfrm>
            <a:custGeom>
              <a:avLst/>
              <a:gdLst/>
              <a:ahLst/>
              <a:cxnLst/>
              <a:rect l="0" t="0" r="0" b="0"/>
              <a:pathLst>
                <a:path>
                  <a:moveTo>
                    <a:pt x="2539479" y="7375110"/>
                  </a:moveTo>
                  <a:arcTo wR="3794305" hR="3794305" stAng="6558723" swAng="1500987"/>
                </a:path>
              </a:pathLst>
            </a:custGeom>
            <a:noFill/>
          </p:spPr>
          <p:style>
            <a:lnRef idx="1">
              <a:schemeClr val="dk2">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2" name="任意多边形: 形状 11">
              <a:extLst>
                <a:ext uri="{FF2B5EF4-FFF2-40B4-BE49-F238E27FC236}">
                  <a16:creationId xmlns:a16="http://schemas.microsoft.com/office/drawing/2014/main" id="{43A7C51D-9190-44E6-8729-7A9F16A14848}"/>
                </a:ext>
              </a:extLst>
            </p:cNvPr>
            <p:cNvSpPr/>
            <p:nvPr/>
          </p:nvSpPr>
          <p:spPr>
            <a:xfrm>
              <a:off x="2062876" y="9127379"/>
              <a:ext cx="2477988" cy="1610692"/>
            </a:xfrm>
            <a:custGeom>
              <a:avLst/>
              <a:gdLst>
                <a:gd name="connsiteX0" fmla="*/ 0 w 2477988"/>
                <a:gd name="connsiteY0" fmla="*/ 268454 h 1610692"/>
                <a:gd name="connsiteX1" fmla="*/ 268454 w 2477988"/>
                <a:gd name="connsiteY1" fmla="*/ 0 h 1610692"/>
                <a:gd name="connsiteX2" fmla="*/ 2209534 w 2477988"/>
                <a:gd name="connsiteY2" fmla="*/ 0 h 1610692"/>
                <a:gd name="connsiteX3" fmla="*/ 2477988 w 2477988"/>
                <a:gd name="connsiteY3" fmla="*/ 268454 h 1610692"/>
                <a:gd name="connsiteX4" fmla="*/ 2477988 w 2477988"/>
                <a:gd name="connsiteY4" fmla="*/ 1342238 h 1610692"/>
                <a:gd name="connsiteX5" fmla="*/ 2209534 w 2477988"/>
                <a:gd name="connsiteY5" fmla="*/ 1610692 h 1610692"/>
                <a:gd name="connsiteX6" fmla="*/ 268454 w 2477988"/>
                <a:gd name="connsiteY6" fmla="*/ 1610692 h 1610692"/>
                <a:gd name="connsiteX7" fmla="*/ 0 w 2477988"/>
                <a:gd name="connsiteY7" fmla="*/ 1342238 h 1610692"/>
                <a:gd name="connsiteX8" fmla="*/ 0 w 2477988"/>
                <a:gd name="connsiteY8" fmla="*/ 268454 h 161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7988" h="1610692">
                  <a:moveTo>
                    <a:pt x="0" y="268454"/>
                  </a:moveTo>
                  <a:cubicBezTo>
                    <a:pt x="0" y="120191"/>
                    <a:pt x="120191" y="0"/>
                    <a:pt x="268454" y="0"/>
                  </a:cubicBezTo>
                  <a:lnTo>
                    <a:pt x="2209534" y="0"/>
                  </a:lnTo>
                  <a:cubicBezTo>
                    <a:pt x="2357797" y="0"/>
                    <a:pt x="2477988" y="120191"/>
                    <a:pt x="2477988" y="268454"/>
                  </a:cubicBezTo>
                  <a:lnTo>
                    <a:pt x="2477988" y="1342238"/>
                  </a:lnTo>
                  <a:cubicBezTo>
                    <a:pt x="2477988" y="1490501"/>
                    <a:pt x="2357797" y="1610692"/>
                    <a:pt x="2209534" y="1610692"/>
                  </a:cubicBezTo>
                  <a:lnTo>
                    <a:pt x="268454" y="1610692"/>
                  </a:lnTo>
                  <a:cubicBezTo>
                    <a:pt x="120191" y="1610692"/>
                    <a:pt x="0" y="1490501"/>
                    <a:pt x="0" y="1342238"/>
                  </a:cubicBezTo>
                  <a:lnTo>
                    <a:pt x="0" y="268454"/>
                  </a:lnTo>
                  <a:close/>
                </a:path>
              </a:pathLst>
            </a:custGeom>
            <a:no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11978" tIns="211978" rIns="211978" bIns="211978" numCol="1" spcCol="1270" anchor="ctr" anchorCtr="0">
              <a:noAutofit/>
            </a:bodyPr>
            <a:lstStyle/>
            <a:p>
              <a:pPr marL="0" lvl="0" indent="0" algn="ctr" defTabSz="1555750">
                <a:lnSpc>
                  <a:spcPct val="90000"/>
                </a:lnSpc>
                <a:spcBef>
                  <a:spcPct val="0"/>
                </a:spcBef>
                <a:spcAft>
                  <a:spcPct val="35000"/>
                </a:spcAft>
                <a:buNone/>
              </a:pPr>
              <a:r>
                <a:rPr lang="en-US" altLang="zh-CN" sz="4000" kern="1200" dirty="0">
                  <a:solidFill>
                    <a:schemeClr val="tx1">
                      <a:lumMod val="50000"/>
                      <a:lumOff val="50000"/>
                    </a:schemeClr>
                  </a:solidFill>
                  <a:latin typeface="Montserrat" panose="02010600030101010101" charset="0"/>
                </a:rPr>
                <a:t>chats</a:t>
              </a:r>
              <a:endParaRPr lang="zh-CN" altLang="en-US" sz="4000" kern="1200" dirty="0">
                <a:solidFill>
                  <a:schemeClr val="tx1">
                    <a:lumMod val="50000"/>
                    <a:lumOff val="50000"/>
                  </a:schemeClr>
                </a:solidFill>
                <a:latin typeface="Montserrat" panose="02010600030101010101" charset="0"/>
              </a:endParaRPr>
            </a:p>
          </p:txBody>
        </p:sp>
        <p:sp>
          <p:nvSpPr>
            <p:cNvPr id="13" name="任意多边形: 形状 12">
              <a:extLst>
                <a:ext uri="{FF2B5EF4-FFF2-40B4-BE49-F238E27FC236}">
                  <a16:creationId xmlns:a16="http://schemas.microsoft.com/office/drawing/2014/main" id="{B8209B3D-FBDA-4604-961F-5D169371DC81}"/>
                </a:ext>
              </a:extLst>
            </p:cNvPr>
            <p:cNvSpPr/>
            <p:nvPr/>
          </p:nvSpPr>
          <p:spPr>
            <a:xfrm>
              <a:off x="2793530" y="4241266"/>
              <a:ext cx="7588611" cy="7588611"/>
            </a:xfrm>
            <a:custGeom>
              <a:avLst/>
              <a:gdLst/>
              <a:ahLst/>
              <a:cxnLst/>
              <a:rect l="0" t="0" r="0" b="0"/>
              <a:pathLst>
                <a:path>
                  <a:moveTo>
                    <a:pt x="154253" y="4865181"/>
                  </a:moveTo>
                  <a:arcTo wR="3794305" hR="3794305" stAng="9816391" swAng="1967219"/>
                </a:path>
              </a:pathLst>
            </a:custGeom>
            <a:noFill/>
          </p:spPr>
          <p:style>
            <a:lnRef idx="1">
              <a:schemeClr val="dk2">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5" name="任意多边形: 形状 14">
              <a:extLst>
                <a:ext uri="{FF2B5EF4-FFF2-40B4-BE49-F238E27FC236}">
                  <a16:creationId xmlns:a16="http://schemas.microsoft.com/office/drawing/2014/main" id="{0283F5B3-0353-43AE-8850-E18A93A37DC6}"/>
                </a:ext>
              </a:extLst>
            </p:cNvPr>
            <p:cNvSpPr/>
            <p:nvPr/>
          </p:nvSpPr>
          <p:spPr>
            <a:xfrm>
              <a:off x="2062876" y="5447262"/>
              <a:ext cx="3114990" cy="1610692"/>
            </a:xfrm>
            <a:custGeom>
              <a:avLst/>
              <a:gdLst>
                <a:gd name="connsiteX0" fmla="*/ 0 w 2477988"/>
                <a:gd name="connsiteY0" fmla="*/ 268454 h 1610692"/>
                <a:gd name="connsiteX1" fmla="*/ 268454 w 2477988"/>
                <a:gd name="connsiteY1" fmla="*/ 0 h 1610692"/>
                <a:gd name="connsiteX2" fmla="*/ 2209534 w 2477988"/>
                <a:gd name="connsiteY2" fmla="*/ 0 h 1610692"/>
                <a:gd name="connsiteX3" fmla="*/ 2477988 w 2477988"/>
                <a:gd name="connsiteY3" fmla="*/ 268454 h 1610692"/>
                <a:gd name="connsiteX4" fmla="*/ 2477988 w 2477988"/>
                <a:gd name="connsiteY4" fmla="*/ 1342238 h 1610692"/>
                <a:gd name="connsiteX5" fmla="*/ 2209534 w 2477988"/>
                <a:gd name="connsiteY5" fmla="*/ 1610692 h 1610692"/>
                <a:gd name="connsiteX6" fmla="*/ 268454 w 2477988"/>
                <a:gd name="connsiteY6" fmla="*/ 1610692 h 1610692"/>
                <a:gd name="connsiteX7" fmla="*/ 0 w 2477988"/>
                <a:gd name="connsiteY7" fmla="*/ 1342238 h 1610692"/>
                <a:gd name="connsiteX8" fmla="*/ 0 w 2477988"/>
                <a:gd name="connsiteY8" fmla="*/ 268454 h 161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7988" h="1610692">
                  <a:moveTo>
                    <a:pt x="0" y="268454"/>
                  </a:moveTo>
                  <a:cubicBezTo>
                    <a:pt x="0" y="120191"/>
                    <a:pt x="120191" y="0"/>
                    <a:pt x="268454" y="0"/>
                  </a:cubicBezTo>
                  <a:lnTo>
                    <a:pt x="2209534" y="0"/>
                  </a:lnTo>
                  <a:cubicBezTo>
                    <a:pt x="2357797" y="0"/>
                    <a:pt x="2477988" y="120191"/>
                    <a:pt x="2477988" y="268454"/>
                  </a:cubicBezTo>
                  <a:lnTo>
                    <a:pt x="2477988" y="1342238"/>
                  </a:lnTo>
                  <a:cubicBezTo>
                    <a:pt x="2477988" y="1490501"/>
                    <a:pt x="2357797" y="1610692"/>
                    <a:pt x="2209534" y="1610692"/>
                  </a:cubicBezTo>
                  <a:lnTo>
                    <a:pt x="268454" y="1610692"/>
                  </a:lnTo>
                  <a:cubicBezTo>
                    <a:pt x="120191" y="1610692"/>
                    <a:pt x="0" y="1490501"/>
                    <a:pt x="0" y="1342238"/>
                  </a:cubicBezTo>
                  <a:lnTo>
                    <a:pt x="0" y="268454"/>
                  </a:lnTo>
                  <a:close/>
                </a:path>
              </a:pathLst>
            </a:custGeom>
            <a:no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11978" tIns="211978" rIns="211978" bIns="211978" numCol="1" spcCol="1270" anchor="ctr" anchorCtr="0">
              <a:noAutofit/>
            </a:bodyPr>
            <a:lstStyle/>
            <a:p>
              <a:pPr marL="0" lvl="0" indent="0" algn="ctr" defTabSz="1555750">
                <a:lnSpc>
                  <a:spcPct val="90000"/>
                </a:lnSpc>
                <a:spcBef>
                  <a:spcPct val="0"/>
                </a:spcBef>
                <a:spcAft>
                  <a:spcPct val="35000"/>
                </a:spcAft>
                <a:buNone/>
              </a:pPr>
              <a:r>
                <a:rPr lang="en-US" altLang="zh-CN" sz="4000" kern="1200" dirty="0">
                  <a:solidFill>
                    <a:schemeClr val="tx1">
                      <a:lumMod val="50000"/>
                      <a:lumOff val="50000"/>
                    </a:schemeClr>
                  </a:solidFill>
                  <a:latin typeface="Montserrat" panose="02010600030101010101" charset="0"/>
                </a:rPr>
                <a:t>activities</a:t>
              </a:r>
              <a:endParaRPr lang="zh-CN" altLang="en-US" sz="4000" kern="1200" dirty="0">
                <a:solidFill>
                  <a:schemeClr val="tx1">
                    <a:lumMod val="50000"/>
                    <a:lumOff val="50000"/>
                  </a:schemeClr>
                </a:solidFill>
                <a:latin typeface="Montserrat" panose="02010600030101010101" charset="0"/>
              </a:endParaRPr>
            </a:p>
          </p:txBody>
        </p:sp>
        <p:sp>
          <p:nvSpPr>
            <p:cNvPr id="16" name="任意多边形: 形状 15">
              <a:extLst>
                <a:ext uri="{FF2B5EF4-FFF2-40B4-BE49-F238E27FC236}">
                  <a16:creationId xmlns:a16="http://schemas.microsoft.com/office/drawing/2014/main" id="{85C63CD7-1AEB-4B6B-9C74-41533839D5AD}"/>
                </a:ext>
              </a:extLst>
            </p:cNvPr>
            <p:cNvSpPr/>
            <p:nvPr/>
          </p:nvSpPr>
          <p:spPr>
            <a:xfrm>
              <a:off x="2793530" y="4241266"/>
              <a:ext cx="7588611" cy="7588611"/>
            </a:xfrm>
            <a:custGeom>
              <a:avLst/>
              <a:gdLst/>
              <a:ahLst/>
              <a:cxnLst/>
              <a:rect l="0" t="0" r="0" b="0"/>
              <a:pathLst>
                <a:path>
                  <a:moveTo>
                    <a:pt x="1142954" y="1080066"/>
                  </a:moveTo>
                  <a:arcTo wR="3794305" hR="3794305" stAng="13540290" swAng="1500987"/>
                </a:path>
              </a:pathLst>
            </a:custGeom>
            <a:noFill/>
          </p:spPr>
          <p:style>
            <a:lnRef idx="1">
              <a:schemeClr val="dk2">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pic>
        <p:nvPicPr>
          <p:cNvPr id="20" name="图片 19">
            <a:extLst>
              <a:ext uri="{FF2B5EF4-FFF2-40B4-BE49-F238E27FC236}">
                <a16:creationId xmlns:a16="http://schemas.microsoft.com/office/drawing/2014/main" id="{5677B4CD-F0DB-4E58-B12D-EEDAAC2BF005}"/>
              </a:ext>
            </a:extLst>
          </p:cNvPr>
          <p:cNvPicPr>
            <a:picLocks noChangeAspect="1"/>
          </p:cNvPicPr>
          <p:nvPr/>
        </p:nvPicPr>
        <p:blipFill>
          <a:blip r:embed="rId3"/>
          <a:stretch>
            <a:fillRect/>
          </a:stretch>
        </p:blipFill>
        <p:spPr>
          <a:xfrm>
            <a:off x="16697287" y="1644159"/>
            <a:ext cx="2205725" cy="4752669"/>
          </a:xfrm>
          <a:prstGeom prst="rect">
            <a:avLst/>
          </a:prstGeom>
        </p:spPr>
      </p:pic>
      <p:pic>
        <p:nvPicPr>
          <p:cNvPr id="22" name="图片 21">
            <a:extLst>
              <a:ext uri="{FF2B5EF4-FFF2-40B4-BE49-F238E27FC236}">
                <a16:creationId xmlns:a16="http://schemas.microsoft.com/office/drawing/2014/main" id="{1AEBF8B6-0796-4C97-9035-EFCD7A8E42B2}"/>
              </a:ext>
            </a:extLst>
          </p:cNvPr>
          <p:cNvPicPr>
            <a:picLocks noChangeAspect="1"/>
          </p:cNvPicPr>
          <p:nvPr/>
        </p:nvPicPr>
        <p:blipFill>
          <a:blip r:embed="rId4"/>
          <a:stretch>
            <a:fillRect/>
          </a:stretch>
        </p:blipFill>
        <p:spPr>
          <a:xfrm>
            <a:off x="19942487" y="1644158"/>
            <a:ext cx="2196356" cy="4752669"/>
          </a:xfrm>
          <a:prstGeom prst="rect">
            <a:avLst/>
          </a:prstGeom>
        </p:spPr>
      </p:pic>
      <p:pic>
        <p:nvPicPr>
          <p:cNvPr id="24" name="图片 23">
            <a:extLst>
              <a:ext uri="{FF2B5EF4-FFF2-40B4-BE49-F238E27FC236}">
                <a16:creationId xmlns:a16="http://schemas.microsoft.com/office/drawing/2014/main" id="{B7760F7E-DA55-4055-AF1D-B341F9E86403}"/>
              </a:ext>
            </a:extLst>
          </p:cNvPr>
          <p:cNvPicPr>
            <a:picLocks noChangeAspect="1"/>
          </p:cNvPicPr>
          <p:nvPr/>
        </p:nvPicPr>
        <p:blipFill>
          <a:blip r:embed="rId5"/>
          <a:stretch>
            <a:fillRect/>
          </a:stretch>
        </p:blipFill>
        <p:spPr>
          <a:xfrm>
            <a:off x="13321657" y="1644160"/>
            <a:ext cx="2181851" cy="4752668"/>
          </a:xfrm>
          <a:prstGeom prst="rect">
            <a:avLst/>
          </a:prstGeom>
        </p:spPr>
      </p:pic>
      <p:pic>
        <p:nvPicPr>
          <p:cNvPr id="26" name="图片 25">
            <a:extLst>
              <a:ext uri="{FF2B5EF4-FFF2-40B4-BE49-F238E27FC236}">
                <a16:creationId xmlns:a16="http://schemas.microsoft.com/office/drawing/2014/main" id="{D76AF3C4-D7FC-43E1-A579-62B1E2521273}"/>
              </a:ext>
            </a:extLst>
          </p:cNvPr>
          <p:cNvPicPr>
            <a:picLocks noChangeAspect="1"/>
          </p:cNvPicPr>
          <p:nvPr/>
        </p:nvPicPr>
        <p:blipFill>
          <a:blip r:embed="rId6"/>
          <a:stretch>
            <a:fillRect/>
          </a:stretch>
        </p:blipFill>
        <p:spPr>
          <a:xfrm>
            <a:off x="13378978" y="7270769"/>
            <a:ext cx="2124530" cy="4592299"/>
          </a:xfrm>
          <a:prstGeom prst="rect">
            <a:avLst/>
          </a:prstGeom>
        </p:spPr>
      </p:pic>
      <p:pic>
        <p:nvPicPr>
          <p:cNvPr id="28" name="图片 27">
            <a:extLst>
              <a:ext uri="{FF2B5EF4-FFF2-40B4-BE49-F238E27FC236}">
                <a16:creationId xmlns:a16="http://schemas.microsoft.com/office/drawing/2014/main" id="{F4AC628A-0473-4CE2-A66A-A1B2B180AF9F}"/>
              </a:ext>
            </a:extLst>
          </p:cNvPr>
          <p:cNvPicPr>
            <a:picLocks noChangeAspect="1"/>
          </p:cNvPicPr>
          <p:nvPr/>
        </p:nvPicPr>
        <p:blipFill>
          <a:blip r:embed="rId7"/>
          <a:stretch>
            <a:fillRect/>
          </a:stretch>
        </p:blipFill>
        <p:spPr>
          <a:xfrm>
            <a:off x="16756649" y="7360453"/>
            <a:ext cx="2087000" cy="4502615"/>
          </a:xfrm>
          <a:prstGeom prst="rect">
            <a:avLst/>
          </a:prstGeom>
        </p:spPr>
      </p:pic>
      <p:pic>
        <p:nvPicPr>
          <p:cNvPr id="30" name="图片 29">
            <a:extLst>
              <a:ext uri="{FF2B5EF4-FFF2-40B4-BE49-F238E27FC236}">
                <a16:creationId xmlns:a16="http://schemas.microsoft.com/office/drawing/2014/main" id="{136712A9-49E6-4AFA-A810-BF83EE0FF1A5}"/>
              </a:ext>
            </a:extLst>
          </p:cNvPr>
          <p:cNvPicPr>
            <a:picLocks noChangeAspect="1"/>
          </p:cNvPicPr>
          <p:nvPr/>
        </p:nvPicPr>
        <p:blipFill>
          <a:blip r:embed="rId8"/>
          <a:stretch>
            <a:fillRect/>
          </a:stretch>
        </p:blipFill>
        <p:spPr>
          <a:xfrm>
            <a:off x="19978399" y="7359994"/>
            <a:ext cx="2124531" cy="4591346"/>
          </a:xfrm>
          <a:prstGeom prst="rect">
            <a:avLst/>
          </a:prstGeom>
        </p:spPr>
      </p:pic>
      <p:sp>
        <p:nvSpPr>
          <p:cNvPr id="31" name="文本框 30">
            <a:extLst>
              <a:ext uri="{FF2B5EF4-FFF2-40B4-BE49-F238E27FC236}">
                <a16:creationId xmlns:a16="http://schemas.microsoft.com/office/drawing/2014/main" id="{6D089DF4-E93D-4D06-9D42-798B25CFA009}"/>
              </a:ext>
            </a:extLst>
          </p:cNvPr>
          <p:cNvSpPr txBox="1"/>
          <p:nvPr/>
        </p:nvSpPr>
        <p:spPr>
          <a:xfrm>
            <a:off x="13698739" y="6550441"/>
            <a:ext cx="2124530" cy="646331"/>
          </a:xfrm>
          <a:prstGeom prst="rect">
            <a:avLst/>
          </a:prstGeom>
          <a:noFill/>
        </p:spPr>
        <p:txBody>
          <a:bodyPr wrap="square" rtlCol="0">
            <a:spAutoFit/>
          </a:bodyPr>
          <a:lstStyle/>
          <a:p>
            <a:r>
              <a:rPr lang="en-US" altLang="zh-CN" sz="3600" dirty="0">
                <a:solidFill>
                  <a:srgbClr val="44546A"/>
                </a:solidFill>
                <a:latin typeface="Montserrat" panose="02010600030101010101" charset="0"/>
              </a:rPr>
              <a:t>login</a:t>
            </a:r>
            <a:endParaRPr lang="zh-CN" altLang="en-US" sz="3600" dirty="0">
              <a:solidFill>
                <a:srgbClr val="44546A"/>
              </a:solidFill>
              <a:latin typeface="Montserrat" panose="02010600030101010101" charset="0"/>
            </a:endParaRPr>
          </a:p>
        </p:txBody>
      </p:sp>
      <p:sp>
        <p:nvSpPr>
          <p:cNvPr id="33" name="文本框 32">
            <a:extLst>
              <a:ext uri="{FF2B5EF4-FFF2-40B4-BE49-F238E27FC236}">
                <a16:creationId xmlns:a16="http://schemas.microsoft.com/office/drawing/2014/main" id="{547108BF-0A68-494E-910E-981257948642}"/>
              </a:ext>
            </a:extLst>
          </p:cNvPr>
          <p:cNvSpPr txBox="1"/>
          <p:nvPr/>
        </p:nvSpPr>
        <p:spPr>
          <a:xfrm>
            <a:off x="17050177" y="6534287"/>
            <a:ext cx="2124530" cy="646331"/>
          </a:xfrm>
          <a:prstGeom prst="rect">
            <a:avLst/>
          </a:prstGeom>
          <a:noFill/>
        </p:spPr>
        <p:txBody>
          <a:bodyPr wrap="square" rtlCol="0">
            <a:spAutoFit/>
          </a:bodyPr>
          <a:lstStyle/>
          <a:p>
            <a:r>
              <a:rPr lang="en-US" altLang="zh-CN" sz="3600" dirty="0">
                <a:solidFill>
                  <a:srgbClr val="44546A"/>
                </a:solidFill>
                <a:latin typeface="Montserrat" panose="02010600030101010101" charset="0"/>
              </a:rPr>
              <a:t>main</a:t>
            </a:r>
            <a:endParaRPr lang="zh-CN" altLang="en-US" sz="3600" dirty="0">
              <a:solidFill>
                <a:srgbClr val="44546A"/>
              </a:solidFill>
              <a:latin typeface="Montserrat" panose="02010600030101010101" charset="0"/>
            </a:endParaRPr>
          </a:p>
        </p:txBody>
      </p:sp>
      <p:sp>
        <p:nvSpPr>
          <p:cNvPr id="34" name="文本框 33">
            <a:extLst>
              <a:ext uri="{FF2B5EF4-FFF2-40B4-BE49-F238E27FC236}">
                <a16:creationId xmlns:a16="http://schemas.microsoft.com/office/drawing/2014/main" id="{83B6CBC0-A359-4E18-B56A-5948953201C3}"/>
              </a:ext>
            </a:extLst>
          </p:cNvPr>
          <p:cNvSpPr txBox="1"/>
          <p:nvPr/>
        </p:nvSpPr>
        <p:spPr>
          <a:xfrm>
            <a:off x="20225083" y="6534286"/>
            <a:ext cx="2124530" cy="646331"/>
          </a:xfrm>
          <a:prstGeom prst="rect">
            <a:avLst/>
          </a:prstGeom>
          <a:noFill/>
        </p:spPr>
        <p:txBody>
          <a:bodyPr wrap="square" rtlCol="0">
            <a:spAutoFit/>
          </a:bodyPr>
          <a:lstStyle/>
          <a:p>
            <a:r>
              <a:rPr lang="en-US" altLang="zh-CN" sz="3600" dirty="0">
                <a:solidFill>
                  <a:srgbClr val="44546A"/>
                </a:solidFill>
                <a:latin typeface="Montserrat" panose="02010600030101010101" charset="0"/>
              </a:rPr>
              <a:t>activity</a:t>
            </a:r>
            <a:endParaRPr lang="zh-CN" altLang="en-US" sz="3600" dirty="0">
              <a:solidFill>
                <a:srgbClr val="44546A"/>
              </a:solidFill>
              <a:latin typeface="Montserrat" panose="02010600030101010101" charset="0"/>
            </a:endParaRPr>
          </a:p>
        </p:txBody>
      </p:sp>
      <p:sp>
        <p:nvSpPr>
          <p:cNvPr id="35" name="文本框 34">
            <a:extLst>
              <a:ext uri="{FF2B5EF4-FFF2-40B4-BE49-F238E27FC236}">
                <a16:creationId xmlns:a16="http://schemas.microsoft.com/office/drawing/2014/main" id="{992781C9-1B04-46F1-9815-F251FD42B9E1}"/>
              </a:ext>
            </a:extLst>
          </p:cNvPr>
          <p:cNvSpPr txBox="1"/>
          <p:nvPr/>
        </p:nvSpPr>
        <p:spPr>
          <a:xfrm>
            <a:off x="13698739" y="12071840"/>
            <a:ext cx="2124530" cy="646331"/>
          </a:xfrm>
          <a:prstGeom prst="rect">
            <a:avLst/>
          </a:prstGeom>
          <a:noFill/>
        </p:spPr>
        <p:txBody>
          <a:bodyPr wrap="square" rtlCol="0">
            <a:spAutoFit/>
          </a:bodyPr>
          <a:lstStyle/>
          <a:p>
            <a:r>
              <a:rPr lang="en-US" altLang="zh-CN" sz="3600" dirty="0">
                <a:solidFill>
                  <a:srgbClr val="44546A"/>
                </a:solidFill>
                <a:latin typeface="Montserrat" panose="02010600030101010101" charset="0"/>
              </a:rPr>
              <a:t>release</a:t>
            </a:r>
            <a:endParaRPr lang="zh-CN" altLang="en-US" sz="3600" dirty="0">
              <a:solidFill>
                <a:srgbClr val="44546A"/>
              </a:solidFill>
              <a:latin typeface="Montserrat" panose="02010600030101010101" charset="0"/>
            </a:endParaRPr>
          </a:p>
        </p:txBody>
      </p:sp>
      <p:sp>
        <p:nvSpPr>
          <p:cNvPr id="36" name="文本框 35">
            <a:extLst>
              <a:ext uri="{FF2B5EF4-FFF2-40B4-BE49-F238E27FC236}">
                <a16:creationId xmlns:a16="http://schemas.microsoft.com/office/drawing/2014/main" id="{BFB41F98-0419-4D91-8DFD-E1B8961459E2}"/>
              </a:ext>
            </a:extLst>
          </p:cNvPr>
          <p:cNvSpPr txBox="1"/>
          <p:nvPr/>
        </p:nvSpPr>
        <p:spPr>
          <a:xfrm>
            <a:off x="16957746" y="12071840"/>
            <a:ext cx="2124530" cy="646331"/>
          </a:xfrm>
          <a:prstGeom prst="rect">
            <a:avLst/>
          </a:prstGeom>
          <a:noFill/>
        </p:spPr>
        <p:txBody>
          <a:bodyPr wrap="square" rtlCol="0">
            <a:spAutoFit/>
          </a:bodyPr>
          <a:lstStyle/>
          <a:p>
            <a:r>
              <a:rPr lang="en-US" altLang="zh-CN" sz="3600" dirty="0">
                <a:solidFill>
                  <a:srgbClr val="44546A"/>
                </a:solidFill>
                <a:latin typeface="Montserrat" panose="02010600030101010101" charset="0"/>
              </a:rPr>
              <a:t>chats</a:t>
            </a:r>
            <a:endParaRPr lang="zh-CN" altLang="en-US" sz="3600" dirty="0">
              <a:solidFill>
                <a:srgbClr val="44546A"/>
              </a:solidFill>
              <a:latin typeface="Montserrat" panose="02010600030101010101" charset="0"/>
            </a:endParaRPr>
          </a:p>
        </p:txBody>
      </p:sp>
      <p:sp>
        <p:nvSpPr>
          <p:cNvPr id="37" name="文本框 36">
            <a:extLst>
              <a:ext uri="{FF2B5EF4-FFF2-40B4-BE49-F238E27FC236}">
                <a16:creationId xmlns:a16="http://schemas.microsoft.com/office/drawing/2014/main" id="{8EA3269C-3D42-4F53-BE20-5C9BACB05D10}"/>
              </a:ext>
            </a:extLst>
          </p:cNvPr>
          <p:cNvSpPr txBox="1"/>
          <p:nvPr/>
        </p:nvSpPr>
        <p:spPr>
          <a:xfrm>
            <a:off x="20507698" y="12071839"/>
            <a:ext cx="2124530" cy="646331"/>
          </a:xfrm>
          <a:prstGeom prst="rect">
            <a:avLst/>
          </a:prstGeom>
          <a:noFill/>
        </p:spPr>
        <p:txBody>
          <a:bodyPr wrap="square" rtlCol="0">
            <a:spAutoFit/>
          </a:bodyPr>
          <a:lstStyle/>
          <a:p>
            <a:r>
              <a:rPr lang="en-US" altLang="zh-CN" sz="3600" dirty="0">
                <a:solidFill>
                  <a:srgbClr val="44546A"/>
                </a:solidFill>
                <a:latin typeface="Montserrat" panose="02010600030101010101" charset="0"/>
              </a:rPr>
              <a:t>user</a:t>
            </a:r>
            <a:endParaRPr lang="zh-CN" altLang="en-US" sz="3600" dirty="0">
              <a:solidFill>
                <a:srgbClr val="44546A"/>
              </a:solidFill>
              <a:latin typeface="Montserrat" panose="02010600030101010101" charset="0"/>
            </a:endParaRPr>
          </a:p>
        </p:txBody>
      </p:sp>
      <p:grpSp>
        <p:nvGrpSpPr>
          <p:cNvPr id="45" name="组合 44">
            <a:extLst>
              <a:ext uri="{FF2B5EF4-FFF2-40B4-BE49-F238E27FC236}">
                <a16:creationId xmlns:a16="http://schemas.microsoft.com/office/drawing/2014/main" id="{CCCE48FE-6749-4F71-8C40-8316821B0DF2}"/>
              </a:ext>
            </a:extLst>
          </p:cNvPr>
          <p:cNvGrpSpPr/>
          <p:nvPr/>
        </p:nvGrpSpPr>
        <p:grpSpPr>
          <a:xfrm>
            <a:off x="-444065" y="572092"/>
            <a:ext cx="12571943" cy="2554545"/>
            <a:chOff x="-444065" y="572092"/>
            <a:chExt cx="12571943" cy="2554545"/>
          </a:xfrm>
        </p:grpSpPr>
        <p:sp>
          <p:nvSpPr>
            <p:cNvPr id="46" name="椭圆 45">
              <a:extLst>
                <a:ext uri="{FF2B5EF4-FFF2-40B4-BE49-F238E27FC236}">
                  <a16:creationId xmlns:a16="http://schemas.microsoft.com/office/drawing/2014/main" id="{6CC778FE-F719-41E7-B1A5-2128A56182D8}"/>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47" name="文本框 46">
              <a:extLst>
                <a:ext uri="{FF2B5EF4-FFF2-40B4-BE49-F238E27FC236}">
                  <a16:creationId xmlns:a16="http://schemas.microsoft.com/office/drawing/2014/main" id="{6D1D0AE7-B91A-4EA2-86FB-2CD0FA849863}"/>
                </a:ext>
              </a:extLst>
            </p:cNvPr>
            <p:cNvSpPr txBox="1"/>
            <p:nvPr/>
          </p:nvSpPr>
          <p:spPr>
            <a:xfrm>
              <a:off x="-444065" y="572092"/>
              <a:ext cx="12571943" cy="2554545"/>
            </a:xfrm>
            <a:prstGeom prst="rect">
              <a:avLst/>
            </a:prstGeom>
            <a:noFill/>
          </p:spPr>
          <p:txBody>
            <a:bodyPr wrap="square" rtlCol="0">
              <a:spAutoFit/>
            </a:bodyPr>
            <a:lstStyle/>
            <a:p>
              <a:pPr lvl="0" algn="ctr">
                <a:buSzPct val="25000"/>
              </a:pPr>
              <a:r>
                <a:rPr lang="en-US" altLang="zh-CN" sz="8000" b="1" dirty="0">
                  <a:solidFill>
                    <a:schemeClr val="dk2"/>
                  </a:solidFill>
                  <a:latin typeface="Montserrat" panose="02000505000000020004"/>
                  <a:ea typeface="Montserrat" panose="02000505000000020004"/>
                  <a:cs typeface="Montserrat" panose="02000505000000020004"/>
                  <a:sym typeface="Montserrat" panose="02000505000000020004"/>
                </a:rPr>
                <a:t>Final interface</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23937180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5" grpId="0"/>
      <p:bldP spid="36" grpId="0"/>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4" name="Shape 279">
            <a:extLst>
              <a:ext uri="{FF2B5EF4-FFF2-40B4-BE49-F238E27FC236}">
                <a16:creationId xmlns:a16="http://schemas.microsoft.com/office/drawing/2014/main" id="{E7D1225A-897D-4DAF-BD95-48825809ECB7}"/>
              </a:ext>
            </a:extLst>
          </p:cNvPr>
          <p:cNvSpPr txBox="1"/>
          <p:nvPr/>
        </p:nvSpPr>
        <p:spPr>
          <a:xfrm>
            <a:off x="2098963" y="2048267"/>
            <a:ext cx="13778346" cy="91953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Part2  the user interface design</a:t>
            </a:r>
          </a:p>
        </p:txBody>
      </p:sp>
      <p:grpSp>
        <p:nvGrpSpPr>
          <p:cNvPr id="5" name="组合 4">
            <a:extLst>
              <a:ext uri="{FF2B5EF4-FFF2-40B4-BE49-F238E27FC236}">
                <a16:creationId xmlns:a16="http://schemas.microsoft.com/office/drawing/2014/main" id="{5FE9D6A9-E8D0-4981-AC4E-80166497AFB9}"/>
              </a:ext>
            </a:extLst>
          </p:cNvPr>
          <p:cNvGrpSpPr/>
          <p:nvPr/>
        </p:nvGrpSpPr>
        <p:grpSpPr>
          <a:xfrm>
            <a:off x="-444065" y="572092"/>
            <a:ext cx="12571943" cy="2554545"/>
            <a:chOff x="-444065" y="572092"/>
            <a:chExt cx="12571943" cy="2554545"/>
          </a:xfrm>
        </p:grpSpPr>
        <p:sp>
          <p:nvSpPr>
            <p:cNvPr id="6" name="椭圆 5">
              <a:extLst>
                <a:ext uri="{FF2B5EF4-FFF2-40B4-BE49-F238E27FC236}">
                  <a16:creationId xmlns:a16="http://schemas.microsoft.com/office/drawing/2014/main" id="{7C0269FF-EDF6-4151-873E-D2AC59D4CAE2}"/>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0416C79C-520B-46A6-B5ED-B80218E30C90}"/>
                </a:ext>
              </a:extLst>
            </p:cNvPr>
            <p:cNvSpPr txBox="1"/>
            <p:nvPr/>
          </p:nvSpPr>
          <p:spPr>
            <a:xfrm>
              <a:off x="-444065" y="572092"/>
              <a:ext cx="12571943" cy="2554545"/>
            </a:xfrm>
            <a:prstGeom prst="rect">
              <a:avLst/>
            </a:prstGeom>
            <a:noFill/>
          </p:spPr>
          <p:txBody>
            <a:bodyPr wrap="square" rtlCol="0">
              <a:spAutoFit/>
            </a:bodyPr>
            <a:lstStyle/>
            <a:p>
              <a:pPr lvl="0" algn="ctr">
                <a:buSzPct val="25000"/>
              </a:pPr>
              <a:r>
                <a:rPr lang="en-US" altLang="zh-CN" sz="8000" b="1" dirty="0">
                  <a:solidFill>
                    <a:schemeClr val="dk2"/>
                  </a:solidFill>
                  <a:latin typeface="Montserrat" panose="02000505000000020004"/>
                  <a:ea typeface="Montserrat" panose="02000505000000020004"/>
                  <a:cs typeface="Montserrat" panose="02000505000000020004"/>
                  <a:sym typeface="Montserrat" panose="02000505000000020004"/>
                </a:rPr>
                <a:t>Final interface</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pic>
        <p:nvPicPr>
          <p:cNvPr id="3" name="演示">
            <a:hlinkClick r:id="" action="ppaction://media"/>
            <a:extLst>
              <a:ext uri="{FF2B5EF4-FFF2-40B4-BE49-F238E27FC236}">
                <a16:creationId xmlns:a16="http://schemas.microsoft.com/office/drawing/2014/main" id="{0846F09A-6EAF-47EF-A0E4-4C1F93B2BA83}"/>
              </a:ext>
            </a:extLst>
          </p:cNvPr>
          <p:cNvPicPr>
            <a:picLocks noChangeAspect="1"/>
          </p:cNvPicPr>
          <p:nvPr>
            <a:videoFile r:link="rId1"/>
            <p:extLst>
              <p:ext uri="{DAA4B4D4-6D71-4841-9C94-3DE7FCFB9230}">
                <p14:media xmlns:p14="http://schemas.microsoft.com/office/powerpoint/2010/main" r:embed="rId2">
                  <p14:trim st="4000" end="8300"/>
                </p14:media>
              </p:ext>
            </p:extLst>
          </p:nvPr>
        </p:nvPicPr>
        <p:blipFill>
          <a:blip r:embed="rId5"/>
          <a:stretch>
            <a:fillRect/>
          </a:stretch>
        </p:blipFill>
        <p:spPr>
          <a:xfrm>
            <a:off x="3003589" y="3126637"/>
            <a:ext cx="18492369" cy="10462553"/>
          </a:xfrm>
          <a:prstGeom prst="rect">
            <a:avLst/>
          </a:prstGeom>
        </p:spPr>
      </p:pic>
    </p:spTree>
    <p:extLst>
      <p:ext uri="{BB962C8B-B14F-4D97-AF65-F5344CB8AC3E}">
        <p14:creationId xmlns:p14="http://schemas.microsoft.com/office/powerpoint/2010/main" val="13246525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4" name="Shape 279">
            <a:extLst>
              <a:ext uri="{FF2B5EF4-FFF2-40B4-BE49-F238E27FC236}">
                <a16:creationId xmlns:a16="http://schemas.microsoft.com/office/drawing/2014/main" id="{E7D1225A-897D-4DAF-BD95-48825809ECB7}"/>
              </a:ext>
            </a:extLst>
          </p:cNvPr>
          <p:cNvSpPr txBox="1"/>
          <p:nvPr/>
        </p:nvSpPr>
        <p:spPr>
          <a:xfrm>
            <a:off x="1953732" y="2024026"/>
            <a:ext cx="13778346" cy="91953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44546A"/>
                </a:solidFill>
                <a:latin typeface="Montserrat" panose="02010600030101010101" charset="0"/>
                <a:ea typeface="Montserrat" panose="02000505000000020004"/>
                <a:cs typeface="Montserrat" panose="02000505000000020004"/>
                <a:sym typeface="Montserrat" panose="02000505000000020004"/>
              </a:rPr>
              <a:t>Part 3  the most difficult part</a:t>
            </a:r>
          </a:p>
        </p:txBody>
      </p:sp>
      <p:sp>
        <p:nvSpPr>
          <p:cNvPr id="4" name="Shape 278">
            <a:extLst>
              <a:ext uri="{FF2B5EF4-FFF2-40B4-BE49-F238E27FC236}">
                <a16:creationId xmlns:a16="http://schemas.microsoft.com/office/drawing/2014/main" id="{0CDA0C07-6710-409C-9F61-3DB95458CC7F}"/>
              </a:ext>
            </a:extLst>
          </p:cNvPr>
          <p:cNvSpPr txBox="1"/>
          <p:nvPr/>
        </p:nvSpPr>
        <p:spPr>
          <a:xfrm>
            <a:off x="1316217" y="3002273"/>
            <a:ext cx="10962699" cy="2184681"/>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4400" dirty="0">
                <a:latin typeface="Montserrat" panose="02000505000000020004"/>
                <a:ea typeface="Montserrat" panose="02000505000000020004"/>
                <a:cs typeface="Montserrat" panose="02000505000000020004"/>
                <a:sym typeface="Montserrat" panose="02000505000000020004"/>
              </a:rPr>
              <a:t>    </a:t>
            </a:r>
            <a:r>
              <a:rPr lang="en-US" sz="4000" dirty="0">
                <a:solidFill>
                  <a:srgbClr val="44546A"/>
                </a:solidFill>
                <a:latin typeface="Montserrat" panose="02000505000000020004"/>
                <a:ea typeface="Montserrat" panose="02000505000000020004"/>
                <a:cs typeface="Montserrat" panose="02000505000000020004"/>
                <a:sym typeface="Montserrat" panose="02000505000000020004"/>
              </a:rPr>
              <a:t>The most difficult is not which part, but every detail.</a:t>
            </a:r>
          </a:p>
        </p:txBody>
      </p:sp>
      <p:sp>
        <p:nvSpPr>
          <p:cNvPr id="6" name="Shape 279">
            <a:extLst>
              <a:ext uri="{FF2B5EF4-FFF2-40B4-BE49-F238E27FC236}">
                <a16:creationId xmlns:a16="http://schemas.microsoft.com/office/drawing/2014/main" id="{8278D824-E4C6-4900-98F7-DB03511CA621}"/>
              </a:ext>
            </a:extLst>
          </p:cNvPr>
          <p:cNvSpPr txBox="1"/>
          <p:nvPr/>
        </p:nvSpPr>
        <p:spPr>
          <a:xfrm>
            <a:off x="14568053" y="1965314"/>
            <a:ext cx="13778346" cy="91953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44546A"/>
                </a:solidFill>
                <a:latin typeface="Montserrat" panose="02000505000000020004"/>
                <a:ea typeface="Montserrat" panose="02000505000000020004"/>
                <a:cs typeface="Montserrat" panose="02000505000000020004"/>
                <a:sym typeface="Montserrat" panose="02000505000000020004"/>
              </a:rPr>
              <a:t>Part 4  how to make it work</a:t>
            </a:r>
          </a:p>
        </p:txBody>
      </p:sp>
      <p:pic>
        <p:nvPicPr>
          <p:cNvPr id="8" name="图片 7">
            <a:extLst>
              <a:ext uri="{FF2B5EF4-FFF2-40B4-BE49-F238E27FC236}">
                <a16:creationId xmlns:a16="http://schemas.microsoft.com/office/drawing/2014/main" id="{EED0DD75-5D58-477B-A495-0890EEB60DC4}"/>
              </a:ext>
            </a:extLst>
          </p:cNvPr>
          <p:cNvPicPr>
            <a:picLocks noChangeAspect="1"/>
          </p:cNvPicPr>
          <p:nvPr/>
        </p:nvPicPr>
        <p:blipFill rotWithShape="1">
          <a:blip r:embed="rId3"/>
          <a:srcRect r="11190"/>
          <a:stretch/>
        </p:blipFill>
        <p:spPr>
          <a:xfrm>
            <a:off x="16946062" y="5553106"/>
            <a:ext cx="4242516" cy="6867009"/>
          </a:xfrm>
          <a:prstGeom prst="rect">
            <a:avLst/>
          </a:prstGeom>
        </p:spPr>
      </p:pic>
      <p:sp>
        <p:nvSpPr>
          <p:cNvPr id="9" name="椭圆 8">
            <a:extLst>
              <a:ext uri="{FF2B5EF4-FFF2-40B4-BE49-F238E27FC236}">
                <a16:creationId xmlns:a16="http://schemas.microsoft.com/office/drawing/2014/main" id="{CA4DDA70-6509-46A0-AB37-E7870571545A}"/>
              </a:ext>
            </a:extLst>
          </p:cNvPr>
          <p:cNvSpPr/>
          <p:nvPr/>
        </p:nvSpPr>
        <p:spPr>
          <a:xfrm>
            <a:off x="17614105" y="8444718"/>
            <a:ext cx="3345873" cy="3226832"/>
          </a:xfrm>
          <a:prstGeom prst="ellipse">
            <a:avLst/>
          </a:prstGeom>
          <a:noFill/>
          <a:ln w="57150">
            <a:solidFill>
              <a:srgbClr val="EA3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F8DA360-087A-4FE5-B914-B892477B386F}"/>
              </a:ext>
            </a:extLst>
          </p:cNvPr>
          <p:cNvPicPr>
            <a:picLocks noChangeAspect="1"/>
          </p:cNvPicPr>
          <p:nvPr/>
        </p:nvPicPr>
        <p:blipFill rotWithShape="1">
          <a:blip r:embed="rId4"/>
          <a:srcRect l="1617" t="9410"/>
          <a:stretch/>
        </p:blipFill>
        <p:spPr>
          <a:xfrm>
            <a:off x="997525" y="5230580"/>
            <a:ext cx="4425949" cy="8109164"/>
          </a:xfrm>
          <a:prstGeom prst="rect">
            <a:avLst/>
          </a:prstGeom>
        </p:spPr>
      </p:pic>
      <p:sp>
        <p:nvSpPr>
          <p:cNvPr id="15" name="Shape 278">
            <a:extLst>
              <a:ext uri="{FF2B5EF4-FFF2-40B4-BE49-F238E27FC236}">
                <a16:creationId xmlns:a16="http://schemas.microsoft.com/office/drawing/2014/main" id="{6EF042DA-AC7A-452E-B961-DFFDCF8CCF97}"/>
              </a:ext>
            </a:extLst>
          </p:cNvPr>
          <p:cNvSpPr txBox="1"/>
          <p:nvPr/>
        </p:nvSpPr>
        <p:spPr>
          <a:xfrm>
            <a:off x="14039198" y="3126637"/>
            <a:ext cx="9535679" cy="2184681"/>
          </a:xfrm>
          <a:prstGeom prst="rect">
            <a:avLst/>
          </a:prstGeom>
          <a:noFill/>
          <a:ln>
            <a:noFill/>
          </a:ln>
        </p:spPr>
        <p:txBody>
          <a:bodyPr lIns="91425" tIns="45700" rIns="91425" bIns="45700" anchor="t" anchorCtr="0">
            <a:noAutofit/>
          </a:bodyPr>
          <a:lstStyle/>
          <a:p>
            <a:pPr marL="0" marR="0" lvl="0" indent="0" rtl="0">
              <a:lnSpc>
                <a:spcPct val="150000"/>
              </a:lnSpc>
              <a:spcBef>
                <a:spcPts val="0"/>
              </a:spcBef>
              <a:buSzPct val="25000"/>
              <a:buNone/>
            </a:pPr>
            <a:r>
              <a:rPr lang="en-US" sz="4000" dirty="0">
                <a:latin typeface="Montserrat" panose="02000505000000020004"/>
                <a:ea typeface="Montserrat" panose="02000505000000020004"/>
                <a:cs typeface="Montserrat" panose="02000505000000020004"/>
                <a:sym typeface="Montserrat" panose="02000505000000020004"/>
              </a:rPr>
              <a:t>    </a:t>
            </a:r>
            <a:r>
              <a:rPr lang="en-US" sz="4000" dirty="0">
                <a:solidFill>
                  <a:srgbClr val="44546A"/>
                </a:solidFill>
                <a:latin typeface="Montserrat" panose="02000505000000020004"/>
                <a:ea typeface="Montserrat" panose="02000505000000020004"/>
                <a:cs typeface="Montserrat" panose="02000505000000020004"/>
                <a:sym typeface="Montserrat" panose="02000505000000020004"/>
              </a:rPr>
              <a:t>Install our final </a:t>
            </a:r>
            <a:r>
              <a:rPr lang="en-US" sz="4000" dirty="0" err="1">
                <a:solidFill>
                  <a:srgbClr val="44546A"/>
                </a:solidFill>
                <a:latin typeface="Montserrat" panose="02000505000000020004"/>
                <a:ea typeface="Montserrat" panose="02000505000000020004"/>
                <a:cs typeface="Montserrat" panose="02000505000000020004"/>
                <a:sym typeface="Montserrat" panose="02000505000000020004"/>
              </a:rPr>
              <a:t>apk</a:t>
            </a:r>
            <a:r>
              <a:rPr lang="en-US" sz="4000" dirty="0">
                <a:solidFill>
                  <a:srgbClr val="44546A"/>
                </a:solidFill>
                <a:latin typeface="Montserrat" panose="02000505000000020004"/>
                <a:ea typeface="Montserrat" panose="02000505000000020004"/>
                <a:cs typeface="Montserrat" panose="02000505000000020004"/>
                <a:sym typeface="Montserrat" panose="02000505000000020004"/>
              </a:rPr>
              <a:t> file on your Android phone, so you can run it.</a:t>
            </a:r>
          </a:p>
        </p:txBody>
      </p:sp>
      <p:sp>
        <p:nvSpPr>
          <p:cNvPr id="12" name="文本框 11">
            <a:extLst>
              <a:ext uri="{FF2B5EF4-FFF2-40B4-BE49-F238E27FC236}">
                <a16:creationId xmlns:a16="http://schemas.microsoft.com/office/drawing/2014/main" id="{459CACB1-7611-44B1-B83C-EE025C121F5C}"/>
              </a:ext>
            </a:extLst>
          </p:cNvPr>
          <p:cNvSpPr txBox="1"/>
          <p:nvPr/>
        </p:nvSpPr>
        <p:spPr>
          <a:xfrm>
            <a:off x="6047750" y="6245195"/>
            <a:ext cx="7813964" cy="4682692"/>
          </a:xfrm>
          <a:prstGeom prst="rect">
            <a:avLst/>
          </a:prstGeom>
          <a:noFill/>
        </p:spPr>
        <p:txBody>
          <a:bodyPr wrap="square" rtlCol="0">
            <a:spAutoFit/>
          </a:bodyPr>
          <a:lstStyle/>
          <a:p>
            <a:pPr algn="just">
              <a:lnSpc>
                <a:spcPct val="150000"/>
              </a:lnSpc>
            </a:pPr>
            <a:r>
              <a:rPr lang="en-US" altLang="zh-CN" sz="4400" dirty="0">
                <a:latin typeface="Montserrat" panose="02010600030101010101" charset="0"/>
              </a:rPr>
              <a:t>    </a:t>
            </a:r>
            <a:r>
              <a:rPr lang="en-US" altLang="zh-CN" sz="4000" dirty="0">
                <a:solidFill>
                  <a:schemeClr val="tx1">
                    <a:lumMod val="50000"/>
                    <a:lumOff val="50000"/>
                  </a:schemeClr>
                </a:solidFill>
                <a:latin typeface="Arial Rounded MT Bold" panose="020F0704030504030204" pitchFamily="34" charset="0"/>
              </a:rPr>
              <a:t>We use the animation effect to make the entire interface more friendly. </a:t>
            </a:r>
          </a:p>
          <a:p>
            <a:pPr algn="just">
              <a:lnSpc>
                <a:spcPct val="150000"/>
              </a:lnSpc>
            </a:pPr>
            <a:r>
              <a:rPr lang="en-US" altLang="zh-CN" sz="4000" dirty="0">
                <a:solidFill>
                  <a:schemeClr val="tx1">
                    <a:lumMod val="50000"/>
                    <a:lumOff val="50000"/>
                  </a:schemeClr>
                </a:solidFill>
                <a:latin typeface="Arial Rounded MT Bold" panose="020F0704030504030204" pitchFamily="34" charset="0"/>
              </a:rPr>
              <a:t>    This kind of detail is what we think the most difficult.</a:t>
            </a:r>
            <a:endParaRPr lang="zh-CN" altLang="en-US" sz="4000" dirty="0">
              <a:solidFill>
                <a:schemeClr val="tx1">
                  <a:lumMod val="50000"/>
                  <a:lumOff val="50000"/>
                </a:schemeClr>
              </a:solidFill>
              <a:latin typeface="Arial Rounded MT Bold" panose="020F0704030504030204" pitchFamily="34" charset="0"/>
            </a:endParaRPr>
          </a:p>
        </p:txBody>
      </p:sp>
      <p:grpSp>
        <p:nvGrpSpPr>
          <p:cNvPr id="18" name="组合 17">
            <a:extLst>
              <a:ext uri="{FF2B5EF4-FFF2-40B4-BE49-F238E27FC236}">
                <a16:creationId xmlns:a16="http://schemas.microsoft.com/office/drawing/2014/main" id="{12E8AB7A-6066-43A5-AEC6-A5FA611390BD}"/>
              </a:ext>
            </a:extLst>
          </p:cNvPr>
          <p:cNvGrpSpPr/>
          <p:nvPr/>
        </p:nvGrpSpPr>
        <p:grpSpPr>
          <a:xfrm>
            <a:off x="-444065" y="572092"/>
            <a:ext cx="12571943" cy="2554545"/>
            <a:chOff x="-444065" y="572092"/>
            <a:chExt cx="12571943" cy="2554545"/>
          </a:xfrm>
        </p:grpSpPr>
        <p:sp>
          <p:nvSpPr>
            <p:cNvPr id="19" name="椭圆 18">
              <a:extLst>
                <a:ext uri="{FF2B5EF4-FFF2-40B4-BE49-F238E27FC236}">
                  <a16:creationId xmlns:a16="http://schemas.microsoft.com/office/drawing/2014/main" id="{CABF0726-F7AA-45EB-AD14-5F0CC88AAAA3}"/>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20" name="文本框 19">
              <a:extLst>
                <a:ext uri="{FF2B5EF4-FFF2-40B4-BE49-F238E27FC236}">
                  <a16:creationId xmlns:a16="http://schemas.microsoft.com/office/drawing/2014/main" id="{E35FC69D-E5C1-4594-B4D1-7C7EBE660D1E}"/>
                </a:ext>
              </a:extLst>
            </p:cNvPr>
            <p:cNvSpPr txBox="1"/>
            <p:nvPr/>
          </p:nvSpPr>
          <p:spPr>
            <a:xfrm>
              <a:off x="-444065" y="572092"/>
              <a:ext cx="12571943" cy="2554545"/>
            </a:xfrm>
            <a:prstGeom prst="rect">
              <a:avLst/>
            </a:prstGeom>
            <a:noFill/>
          </p:spPr>
          <p:txBody>
            <a:bodyPr wrap="square" rtlCol="0">
              <a:spAutoFit/>
            </a:bodyPr>
            <a:lstStyle/>
            <a:p>
              <a:pPr lvl="0" algn="ctr">
                <a:buSzPct val="25000"/>
              </a:pPr>
              <a:r>
                <a:rPr lang="en-US" altLang="zh-CN" sz="8000" b="1" dirty="0">
                  <a:solidFill>
                    <a:schemeClr val="dk2"/>
                  </a:solidFill>
                  <a:latin typeface="Montserrat" panose="02000505000000020004"/>
                  <a:ea typeface="Montserrat" panose="02000505000000020004"/>
                  <a:cs typeface="Montserrat" panose="02000505000000020004"/>
                  <a:sym typeface="Montserrat" panose="02000505000000020004"/>
                </a:rPr>
                <a:t>Final interface</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36719188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6" grpId="0"/>
      <p:bldP spid="9" grpId="0" animBg="1"/>
      <p:bldP spid="15"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6501710" y="5593376"/>
            <a:ext cx="11901105" cy="19088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REFERENCE</a:t>
            </a:r>
          </a:p>
        </p:txBody>
      </p:sp>
      <p:sp>
        <p:nvSpPr>
          <p:cNvPr id="3" name="Shape 275">
            <a:extLst>
              <a:ext uri="{FF2B5EF4-FFF2-40B4-BE49-F238E27FC236}">
                <a16:creationId xmlns:a16="http://schemas.microsoft.com/office/drawing/2014/main" id="{7A54EA6E-069E-4E0B-AD81-93DBAF2D160D}"/>
              </a:ext>
            </a:extLst>
          </p:cNvPr>
          <p:cNvSpPr txBox="1"/>
          <p:nvPr/>
        </p:nvSpPr>
        <p:spPr>
          <a:xfrm>
            <a:off x="7658402" y="288386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90094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30" name="Shape 13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endParaRPr lang="en-US" sz="1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32" name="Shape 132"/>
          <p:cNvSpPr txBox="1"/>
          <p:nvPr/>
        </p:nvSpPr>
        <p:spPr>
          <a:xfrm>
            <a:off x="2386957" y="10808678"/>
            <a:ext cx="9301739" cy="192467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Release Page </a:t>
            </a:r>
            <a:r>
              <a:rPr lang="en-US" sz="4800" dirty="0">
                <a:solidFill>
                  <a:schemeClr val="dk2"/>
                </a:solidFill>
                <a:latin typeface="+mj-ea"/>
                <a:ea typeface="+mj-ea"/>
                <a:cs typeface="Montserrat" panose="02000505000000020004"/>
                <a:sym typeface="Montserrat" panose="02000505000000020004"/>
              </a:rPr>
              <a:t>&amp;</a:t>
            </a:r>
          </a:p>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Description of a release</a:t>
            </a:r>
          </a:p>
        </p:txBody>
      </p:sp>
      <p:sp>
        <p:nvSpPr>
          <p:cNvPr id="136" name="Shape 136"/>
          <p:cNvSpPr txBox="1"/>
          <p:nvPr/>
        </p:nvSpPr>
        <p:spPr>
          <a:xfrm>
            <a:off x="13546512" y="10808678"/>
            <a:ext cx="9882292" cy="258968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Activities Page</a:t>
            </a:r>
            <a:r>
              <a:rPr lang="en-US" sz="4800" dirty="0">
                <a:solidFill>
                  <a:schemeClr val="dk2"/>
                </a:solidFill>
                <a:latin typeface="+mj-lt"/>
                <a:ea typeface="Montserrat" panose="02000505000000020004"/>
                <a:cs typeface="Montserrat" panose="02000505000000020004"/>
                <a:sym typeface="Montserrat" panose="02000505000000020004"/>
              </a:rPr>
              <a:t> &amp; </a:t>
            </a:r>
          </a:p>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Description of an activity</a:t>
            </a:r>
            <a:r>
              <a:rPr lang="en-US" sz="4800" dirty="0">
                <a:solidFill>
                  <a:schemeClr val="dk2"/>
                </a:solidFill>
                <a:latin typeface="+mn-lt"/>
                <a:ea typeface="Montserrat" panose="02000505000000020004"/>
                <a:cs typeface="Montserrat" panose="02000505000000020004"/>
                <a:sym typeface="Montserrat" panose="02000505000000020004"/>
              </a:rPr>
              <a:t> </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B59D222C-6F3D-3D4A-91C1-882F0841961B}"/>
              </a:ext>
            </a:extLst>
          </p:cNvPr>
          <p:cNvPicPr>
            <a:picLocks noChangeAspect="1"/>
          </p:cNvPicPr>
          <p:nvPr/>
        </p:nvPicPr>
        <p:blipFill>
          <a:blip r:embed="rId3"/>
          <a:stretch>
            <a:fillRect/>
          </a:stretch>
        </p:blipFill>
        <p:spPr>
          <a:xfrm>
            <a:off x="6791124" y="3116083"/>
            <a:ext cx="4512601" cy="7354866"/>
          </a:xfrm>
          <a:prstGeom prst="rect">
            <a:avLst/>
          </a:prstGeom>
        </p:spPr>
      </p:pic>
      <p:pic>
        <p:nvPicPr>
          <p:cNvPr id="4" name="图片 3">
            <a:extLst>
              <a:ext uri="{FF2B5EF4-FFF2-40B4-BE49-F238E27FC236}">
                <a16:creationId xmlns:a16="http://schemas.microsoft.com/office/drawing/2014/main" id="{7A0B1E4D-8966-EF42-9893-A69CFD878C8A}"/>
              </a:ext>
            </a:extLst>
          </p:cNvPr>
          <p:cNvPicPr>
            <a:picLocks noChangeAspect="1"/>
          </p:cNvPicPr>
          <p:nvPr/>
        </p:nvPicPr>
        <p:blipFill>
          <a:blip r:embed="rId4"/>
          <a:stretch>
            <a:fillRect/>
          </a:stretch>
        </p:blipFill>
        <p:spPr>
          <a:xfrm>
            <a:off x="18487658" y="3155013"/>
            <a:ext cx="4512600" cy="7265823"/>
          </a:xfrm>
          <a:prstGeom prst="rect">
            <a:avLst/>
          </a:prstGeom>
        </p:spPr>
      </p:pic>
      <p:pic>
        <p:nvPicPr>
          <p:cNvPr id="5" name="图片 4">
            <a:extLst>
              <a:ext uri="{FF2B5EF4-FFF2-40B4-BE49-F238E27FC236}">
                <a16:creationId xmlns:a16="http://schemas.microsoft.com/office/drawing/2014/main" id="{86FD5ADE-B812-7946-BDA2-F9330D7639E9}"/>
              </a:ext>
            </a:extLst>
          </p:cNvPr>
          <p:cNvPicPr>
            <a:picLocks noChangeAspect="1"/>
          </p:cNvPicPr>
          <p:nvPr/>
        </p:nvPicPr>
        <p:blipFill>
          <a:blip r:embed="rId5"/>
          <a:stretch>
            <a:fillRect/>
          </a:stretch>
        </p:blipFill>
        <p:spPr>
          <a:xfrm>
            <a:off x="13073926" y="3097756"/>
            <a:ext cx="4512601" cy="7323080"/>
          </a:xfrm>
          <a:prstGeom prst="rect">
            <a:avLst/>
          </a:prstGeom>
        </p:spPr>
      </p:pic>
      <p:pic>
        <p:nvPicPr>
          <p:cNvPr id="6" name="图片 5">
            <a:extLst>
              <a:ext uri="{FF2B5EF4-FFF2-40B4-BE49-F238E27FC236}">
                <a16:creationId xmlns:a16="http://schemas.microsoft.com/office/drawing/2014/main" id="{36224B40-EA94-5640-8431-B4D70B876B08}"/>
              </a:ext>
            </a:extLst>
          </p:cNvPr>
          <p:cNvPicPr>
            <a:picLocks noChangeAspect="1"/>
          </p:cNvPicPr>
          <p:nvPr/>
        </p:nvPicPr>
        <p:blipFill>
          <a:blip r:embed="rId6"/>
          <a:stretch>
            <a:fillRect/>
          </a:stretch>
        </p:blipFill>
        <p:spPr>
          <a:xfrm>
            <a:off x="1528074" y="3028554"/>
            <a:ext cx="4361919" cy="7354866"/>
          </a:xfrm>
          <a:prstGeom prst="rect">
            <a:avLst/>
          </a:prstGeom>
        </p:spPr>
      </p:pic>
      <p:grpSp>
        <p:nvGrpSpPr>
          <p:cNvPr id="12" name="组合 11">
            <a:extLst>
              <a:ext uri="{FF2B5EF4-FFF2-40B4-BE49-F238E27FC236}">
                <a16:creationId xmlns:a16="http://schemas.microsoft.com/office/drawing/2014/main" id="{AEBF7F0F-D9C1-42A8-BCBA-F1F6367CC655}"/>
              </a:ext>
            </a:extLst>
          </p:cNvPr>
          <p:cNvGrpSpPr/>
          <p:nvPr/>
        </p:nvGrpSpPr>
        <p:grpSpPr>
          <a:xfrm>
            <a:off x="1806646" y="1314389"/>
            <a:ext cx="10382179" cy="1107995"/>
            <a:chOff x="1806646" y="1314389"/>
            <a:chExt cx="10382179" cy="1107995"/>
          </a:xfrm>
        </p:grpSpPr>
        <p:sp>
          <p:nvSpPr>
            <p:cNvPr id="13" name="Shape 275">
              <a:extLst>
                <a:ext uri="{FF2B5EF4-FFF2-40B4-BE49-F238E27FC236}">
                  <a16:creationId xmlns:a16="http://schemas.microsoft.com/office/drawing/2014/main" id="{0480EC95-79F7-45A6-AFB6-501523441390}"/>
                </a:ext>
              </a:extLst>
            </p:cNvPr>
            <p:cNvSpPr txBox="1"/>
            <p:nvPr/>
          </p:nvSpPr>
          <p:spPr>
            <a:xfrm>
              <a:off x="3191457" y="1314389"/>
              <a:ext cx="8997368" cy="1107995"/>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8000" dirty="0">
                  <a:solidFill>
                    <a:schemeClr val="dk2"/>
                  </a:solidFill>
                  <a:latin typeface="Montserrat" panose="02000505000000020004"/>
                  <a:ea typeface="Montserrat" panose="02000505000000020004"/>
                  <a:cs typeface="Montserrat" panose="02000505000000020004"/>
                  <a:sym typeface="Montserrat" panose="02000505000000020004"/>
                </a:rPr>
                <a:t>Draft</a:t>
              </a:r>
            </a:p>
          </p:txBody>
        </p:sp>
        <p:sp>
          <p:nvSpPr>
            <p:cNvPr id="14" name="椭圆 13">
              <a:extLst>
                <a:ext uri="{FF2B5EF4-FFF2-40B4-BE49-F238E27FC236}">
                  <a16:creationId xmlns:a16="http://schemas.microsoft.com/office/drawing/2014/main" id="{DBB54A9B-596C-41A3-A5FD-0EFF0C63D097}"/>
                </a:ext>
              </a:extLst>
            </p:cNvPr>
            <p:cNvSpPr/>
            <p:nvPr/>
          </p:nvSpPr>
          <p:spPr>
            <a:xfrm>
              <a:off x="1806646" y="1545626"/>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500" fill="hold"/>
                                        <p:tgtEl>
                                          <p:spTgt spid="136"/>
                                        </p:tgtEl>
                                        <p:attrNameLst>
                                          <p:attrName>ppt_x</p:attrName>
                                        </p:attrNameLst>
                                      </p:cBhvr>
                                      <p:tavLst>
                                        <p:tav tm="0">
                                          <p:val>
                                            <p:strVal val="#ppt_x"/>
                                          </p:val>
                                        </p:tav>
                                        <p:tav tm="100000">
                                          <p:val>
                                            <p:strVal val="#ppt_x"/>
                                          </p:val>
                                        </p:tav>
                                      </p:tavLst>
                                    </p:anim>
                                    <p:anim calcmode="lin" valueType="num">
                                      <p:cBhvr additive="base">
                                        <p:cTn id="12"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BD1B793-428A-40CE-A9FB-9882013A1B90}"/>
              </a:ext>
            </a:extLst>
          </p:cNvPr>
          <p:cNvSpPr>
            <a:spLocks noGrp="1"/>
          </p:cNvSpPr>
          <p:nvPr>
            <p:ph idx="1"/>
          </p:nvPr>
        </p:nvSpPr>
        <p:spPr>
          <a:xfrm>
            <a:off x="557907" y="6165777"/>
            <a:ext cx="23261835" cy="3202893"/>
          </a:xfrm>
        </p:spPr>
        <p:txBody>
          <a:bodyPr>
            <a:normAutofit/>
          </a:bodyPr>
          <a:lstStyle/>
          <a:p>
            <a:pPr marL="0" indent="0">
              <a:buNone/>
            </a:pPr>
            <a:r>
              <a:rPr lang="en-US" altLang="zh-CN" sz="4800" dirty="0">
                <a:solidFill>
                  <a:srgbClr val="44546A"/>
                </a:solidFill>
                <a:latin typeface="微软雅黑" panose="020B0503020204020204" pitchFamily="34" charset="-122"/>
                <a:ea typeface="微软雅黑" panose="020B0503020204020204" pitchFamily="34" charset="-122"/>
              </a:rPr>
              <a:t>[1] Ling ma. User interface design analysis based on interactive experience and visual experience[J]. industrial design, 2021(03) : 80 - 81.</a:t>
            </a:r>
            <a:endParaRPr lang="zh-CN" altLang="en-US" sz="4800" dirty="0">
              <a:solidFill>
                <a:srgbClr val="44546A"/>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4D32E55D-DDE0-46E1-992F-AA825F82B100}"/>
              </a:ext>
            </a:extLst>
          </p:cNvPr>
          <p:cNvGrpSpPr/>
          <p:nvPr/>
        </p:nvGrpSpPr>
        <p:grpSpPr>
          <a:xfrm>
            <a:off x="-1233774" y="572092"/>
            <a:ext cx="12571943" cy="2554545"/>
            <a:chOff x="-1233774" y="572092"/>
            <a:chExt cx="12571943" cy="2554545"/>
          </a:xfrm>
        </p:grpSpPr>
        <p:sp>
          <p:nvSpPr>
            <p:cNvPr id="6" name="椭圆 5">
              <a:extLst>
                <a:ext uri="{FF2B5EF4-FFF2-40B4-BE49-F238E27FC236}">
                  <a16:creationId xmlns:a16="http://schemas.microsoft.com/office/drawing/2014/main" id="{E10F65C6-17C9-4436-BE9E-C6EF16263138}"/>
                </a:ext>
              </a:extLst>
            </p:cNvPr>
            <p:cNvSpPr/>
            <p:nvPr/>
          </p:nvSpPr>
          <p:spPr>
            <a:xfrm>
              <a:off x="930201" y="835758"/>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sp>
          <p:nvSpPr>
            <p:cNvPr id="7" name="文本框 6">
              <a:extLst>
                <a:ext uri="{FF2B5EF4-FFF2-40B4-BE49-F238E27FC236}">
                  <a16:creationId xmlns:a16="http://schemas.microsoft.com/office/drawing/2014/main" id="{BE9EB3E5-D769-4853-9BD1-B660081C3C21}"/>
                </a:ext>
              </a:extLst>
            </p:cNvPr>
            <p:cNvSpPr txBox="1"/>
            <p:nvPr/>
          </p:nvSpPr>
          <p:spPr>
            <a:xfrm>
              <a:off x="-1233774" y="572092"/>
              <a:ext cx="12571943" cy="2554545"/>
            </a:xfrm>
            <a:prstGeom prst="rect">
              <a:avLst/>
            </a:prstGeom>
            <a:noFill/>
          </p:spPr>
          <p:txBody>
            <a:bodyPr wrap="square" rtlCol="0">
              <a:spAutoFit/>
            </a:bodyPr>
            <a:lstStyle/>
            <a:p>
              <a:pPr lvl="0" algn="ctr">
                <a:buSzPct val="25000"/>
              </a:pPr>
              <a:r>
                <a:rPr lang="en-US" altLang="zh-CN" sz="8000" b="1" dirty="0">
                  <a:solidFill>
                    <a:schemeClr val="dk2"/>
                  </a:solidFill>
                  <a:latin typeface="Montserrat" panose="02000505000000020004"/>
                  <a:ea typeface="Montserrat" panose="02000505000000020004"/>
                  <a:cs typeface="Montserrat" panose="02000505000000020004"/>
                  <a:sym typeface="Montserrat" panose="02000505000000020004"/>
                </a:rPr>
                <a:t>Reference</a:t>
              </a:r>
              <a:r>
                <a:rPr lang="en-US" altLang="zh-CN" sz="8000" b="1" dirty="0">
                  <a:solidFill>
                    <a:schemeClr val="dk2"/>
                  </a:solidFill>
                  <a:latin typeface="Consolas" panose="020B0609020204030204" pitchFamily="49" charset="0"/>
                  <a:ea typeface="Montserrat" panose="02000505000000020004"/>
                  <a:cs typeface="Montserrat" panose="02000505000000020004"/>
                  <a:sym typeface="Montserrat" panose="02000505000000020004"/>
                </a:rPr>
                <a:t> </a:t>
              </a: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 </a:t>
              </a:r>
            </a:p>
            <a:p>
              <a:pPr>
                <a:buSzPct val="25000"/>
              </a:pPr>
              <a:r>
                <a:rPr lang="en-US" altLang="zh-CN" sz="80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grpSp>
    </p:spTree>
    <p:extLst>
      <p:ext uri="{BB962C8B-B14F-4D97-AF65-F5344CB8AC3E}">
        <p14:creationId xmlns:p14="http://schemas.microsoft.com/office/powerpoint/2010/main" val="3145017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6238272" y="4741322"/>
            <a:ext cx="11901105" cy="19088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THANK FOR LISTENING</a:t>
            </a:r>
          </a:p>
        </p:txBody>
      </p:sp>
      <p:sp>
        <p:nvSpPr>
          <p:cNvPr id="3" name="Shape 275">
            <a:extLst>
              <a:ext uri="{FF2B5EF4-FFF2-40B4-BE49-F238E27FC236}">
                <a16:creationId xmlns:a16="http://schemas.microsoft.com/office/drawing/2014/main" id="{7A54EA6E-069E-4E0B-AD81-93DBAF2D160D}"/>
              </a:ext>
            </a:extLst>
          </p:cNvPr>
          <p:cNvSpPr txBox="1"/>
          <p:nvPr/>
        </p:nvSpPr>
        <p:spPr>
          <a:xfrm>
            <a:off x="7658402" y="288386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6" name="图片 5">
            <a:extLst>
              <a:ext uri="{FF2B5EF4-FFF2-40B4-BE49-F238E27FC236}">
                <a16:creationId xmlns:a16="http://schemas.microsoft.com/office/drawing/2014/main" id="{1AE8BD1E-7CEF-4881-AC32-C775DD7DC892}"/>
              </a:ext>
            </a:extLst>
          </p:cNvPr>
          <p:cNvPicPr>
            <a:picLocks noChangeAspect="1"/>
          </p:cNvPicPr>
          <p:nvPr/>
        </p:nvPicPr>
        <p:blipFill>
          <a:blip r:embed="rId2"/>
          <a:stretch>
            <a:fillRect/>
          </a:stretch>
        </p:blipFill>
        <p:spPr>
          <a:xfrm>
            <a:off x="-2139228" y="240229"/>
            <a:ext cx="13410607" cy="5218135"/>
          </a:xfrm>
          <a:prstGeom prst="rect">
            <a:avLst/>
          </a:prstGeom>
        </p:spPr>
      </p:pic>
    </p:spTree>
    <p:extLst>
      <p:ext uri="{BB962C8B-B14F-4D97-AF65-F5344CB8AC3E}">
        <p14:creationId xmlns:p14="http://schemas.microsoft.com/office/powerpoint/2010/main" val="201946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30" name="Shape 13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endParaRPr lang="en-US" sz="1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32" name="Shape 132"/>
          <p:cNvSpPr txBox="1"/>
          <p:nvPr/>
        </p:nvSpPr>
        <p:spPr>
          <a:xfrm>
            <a:off x="3763935" y="11005473"/>
            <a:ext cx="634719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Home Page </a:t>
            </a:r>
            <a:r>
              <a:rPr lang="en-US" sz="4800" dirty="0">
                <a:solidFill>
                  <a:schemeClr val="dk2"/>
                </a:solidFill>
                <a:latin typeface="+mj-ea"/>
                <a:ea typeface="+mj-ea"/>
                <a:cs typeface="Montserrat" panose="02000505000000020004"/>
                <a:sym typeface="Montserrat" panose="02000505000000020004"/>
              </a:rPr>
              <a:t>&amp;</a:t>
            </a:r>
          </a:p>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Me Page</a:t>
            </a:r>
          </a:p>
        </p:txBody>
      </p:sp>
      <p:sp>
        <p:nvSpPr>
          <p:cNvPr id="136" name="Shape 136"/>
          <p:cNvSpPr txBox="1"/>
          <p:nvPr/>
        </p:nvSpPr>
        <p:spPr>
          <a:xfrm>
            <a:off x="15055890" y="11005473"/>
            <a:ext cx="6347195"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Message Page</a:t>
            </a:r>
            <a:r>
              <a:rPr lang="en-US" sz="4800" dirty="0">
                <a:solidFill>
                  <a:schemeClr val="dk2"/>
                </a:solidFill>
                <a:latin typeface="+mj-lt"/>
                <a:ea typeface="Montserrat" panose="02000505000000020004"/>
                <a:cs typeface="Montserrat" panose="02000505000000020004"/>
                <a:sym typeface="Montserrat" panose="02000505000000020004"/>
              </a:rPr>
              <a:t> &amp; </a:t>
            </a:r>
          </a:p>
          <a:p>
            <a:pPr marL="0" marR="0" lvl="0" indent="0" algn="ctr" rtl="0">
              <a:spcBef>
                <a:spcPts val="0"/>
              </a:spcBef>
              <a:buSzPct val="25000"/>
              <a:buNone/>
            </a:pPr>
            <a:r>
              <a:rPr lang="en-US" sz="4400" dirty="0">
                <a:solidFill>
                  <a:schemeClr val="dk2"/>
                </a:solidFill>
                <a:latin typeface="Montserrat" panose="02000505000000020004"/>
                <a:ea typeface="Montserrat" panose="02000505000000020004"/>
                <a:cs typeface="Montserrat" panose="02000505000000020004"/>
                <a:sym typeface="Montserrat" panose="02000505000000020004"/>
              </a:rPr>
              <a:t>Contact Page</a:t>
            </a:r>
            <a:r>
              <a:rPr lang="en-US" sz="4400" dirty="0">
                <a:solidFill>
                  <a:schemeClr val="dk2"/>
                </a:solidFill>
                <a:latin typeface="+mn-lt"/>
                <a:ea typeface="Montserrat" panose="02000505000000020004"/>
                <a:cs typeface="Montserrat" panose="02000505000000020004"/>
                <a:sym typeface="Montserrat" panose="02000505000000020004"/>
              </a:rPr>
              <a:t> </a:t>
            </a:r>
            <a:endParaRPr lang="en-US" sz="44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86FD5ADE-B812-7946-BDA2-F9330D7639E9}"/>
              </a:ext>
            </a:extLst>
          </p:cNvPr>
          <p:cNvPicPr>
            <a:picLocks noChangeAspect="1"/>
          </p:cNvPicPr>
          <p:nvPr/>
        </p:nvPicPr>
        <p:blipFill>
          <a:blip r:embed="rId3"/>
          <a:srcRect/>
          <a:stretch/>
        </p:blipFill>
        <p:spPr>
          <a:xfrm>
            <a:off x="18585101" y="3462668"/>
            <a:ext cx="4374302" cy="7266986"/>
          </a:xfrm>
          <a:prstGeom prst="rect">
            <a:avLst/>
          </a:prstGeom>
        </p:spPr>
      </p:pic>
      <p:pic>
        <p:nvPicPr>
          <p:cNvPr id="2" name="图片 1">
            <a:extLst>
              <a:ext uri="{FF2B5EF4-FFF2-40B4-BE49-F238E27FC236}">
                <a16:creationId xmlns:a16="http://schemas.microsoft.com/office/drawing/2014/main" id="{A9A07FF9-F03C-5E4F-A53B-B3D38B553E0A}"/>
              </a:ext>
            </a:extLst>
          </p:cNvPr>
          <p:cNvPicPr>
            <a:picLocks noChangeAspect="1"/>
          </p:cNvPicPr>
          <p:nvPr/>
        </p:nvPicPr>
        <p:blipFill>
          <a:blip r:embed="rId4"/>
          <a:stretch>
            <a:fillRect/>
          </a:stretch>
        </p:blipFill>
        <p:spPr>
          <a:xfrm>
            <a:off x="1562895" y="3462669"/>
            <a:ext cx="4494049" cy="7194032"/>
          </a:xfrm>
          <a:prstGeom prst="rect">
            <a:avLst/>
          </a:prstGeom>
        </p:spPr>
      </p:pic>
      <p:pic>
        <p:nvPicPr>
          <p:cNvPr id="7" name="图片 6">
            <a:extLst>
              <a:ext uri="{FF2B5EF4-FFF2-40B4-BE49-F238E27FC236}">
                <a16:creationId xmlns:a16="http://schemas.microsoft.com/office/drawing/2014/main" id="{607ED728-2687-D54E-BDB8-373EB70FF0BE}"/>
              </a:ext>
            </a:extLst>
          </p:cNvPr>
          <p:cNvPicPr>
            <a:picLocks noChangeAspect="1"/>
          </p:cNvPicPr>
          <p:nvPr/>
        </p:nvPicPr>
        <p:blipFill>
          <a:blip r:embed="rId5"/>
          <a:stretch>
            <a:fillRect/>
          </a:stretch>
        </p:blipFill>
        <p:spPr>
          <a:xfrm>
            <a:off x="6937532" y="3454298"/>
            <a:ext cx="4494049" cy="7225726"/>
          </a:xfrm>
          <a:prstGeom prst="rect">
            <a:avLst/>
          </a:prstGeom>
        </p:spPr>
      </p:pic>
      <p:pic>
        <p:nvPicPr>
          <p:cNvPr id="8" name="图片 7">
            <a:extLst>
              <a:ext uri="{FF2B5EF4-FFF2-40B4-BE49-F238E27FC236}">
                <a16:creationId xmlns:a16="http://schemas.microsoft.com/office/drawing/2014/main" id="{5826978E-588D-EB4C-91A6-E56421B6E137}"/>
              </a:ext>
            </a:extLst>
          </p:cNvPr>
          <p:cNvPicPr>
            <a:picLocks noChangeAspect="1"/>
          </p:cNvPicPr>
          <p:nvPr/>
        </p:nvPicPr>
        <p:blipFill>
          <a:blip r:embed="rId6"/>
          <a:stretch>
            <a:fillRect/>
          </a:stretch>
        </p:blipFill>
        <p:spPr>
          <a:xfrm>
            <a:off x="13445699" y="3501223"/>
            <a:ext cx="4308218" cy="7228431"/>
          </a:xfrm>
          <a:prstGeom prst="rect">
            <a:avLst/>
          </a:prstGeom>
        </p:spPr>
      </p:pic>
      <p:grpSp>
        <p:nvGrpSpPr>
          <p:cNvPr id="12" name="组合 11">
            <a:extLst>
              <a:ext uri="{FF2B5EF4-FFF2-40B4-BE49-F238E27FC236}">
                <a16:creationId xmlns:a16="http://schemas.microsoft.com/office/drawing/2014/main" id="{CB96F66D-EA8A-4451-BF6D-74BDB5B5F8CE}"/>
              </a:ext>
            </a:extLst>
          </p:cNvPr>
          <p:cNvGrpSpPr/>
          <p:nvPr/>
        </p:nvGrpSpPr>
        <p:grpSpPr>
          <a:xfrm>
            <a:off x="1806646" y="1314389"/>
            <a:ext cx="10382179" cy="1107995"/>
            <a:chOff x="1806646" y="1314389"/>
            <a:chExt cx="10382179" cy="1107995"/>
          </a:xfrm>
        </p:grpSpPr>
        <p:sp>
          <p:nvSpPr>
            <p:cNvPr id="13" name="Shape 275">
              <a:extLst>
                <a:ext uri="{FF2B5EF4-FFF2-40B4-BE49-F238E27FC236}">
                  <a16:creationId xmlns:a16="http://schemas.microsoft.com/office/drawing/2014/main" id="{CF4530A0-A54E-4DDB-833B-A91446D7FD8B}"/>
                </a:ext>
              </a:extLst>
            </p:cNvPr>
            <p:cNvSpPr txBox="1"/>
            <p:nvPr/>
          </p:nvSpPr>
          <p:spPr>
            <a:xfrm>
              <a:off x="3191457" y="1314389"/>
              <a:ext cx="8997368" cy="1107995"/>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8000" dirty="0">
                  <a:solidFill>
                    <a:schemeClr val="dk2"/>
                  </a:solidFill>
                  <a:latin typeface="Montserrat" panose="02000505000000020004"/>
                  <a:ea typeface="Montserrat" panose="02000505000000020004"/>
                  <a:cs typeface="Montserrat" panose="02000505000000020004"/>
                  <a:sym typeface="Montserrat" panose="02000505000000020004"/>
                </a:rPr>
                <a:t>Draft</a:t>
              </a:r>
            </a:p>
          </p:txBody>
        </p:sp>
        <p:sp>
          <p:nvSpPr>
            <p:cNvPr id="14" name="椭圆 13">
              <a:extLst>
                <a:ext uri="{FF2B5EF4-FFF2-40B4-BE49-F238E27FC236}">
                  <a16:creationId xmlns:a16="http://schemas.microsoft.com/office/drawing/2014/main" id="{A09186F7-4C99-4068-852F-31AB359E9236}"/>
                </a:ext>
              </a:extLst>
            </p:cNvPr>
            <p:cNvSpPr/>
            <p:nvPr/>
          </p:nvSpPr>
          <p:spPr>
            <a:xfrm>
              <a:off x="1806646" y="1545626"/>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grpSp>
    </p:spTree>
    <p:extLst>
      <p:ext uri="{BB962C8B-B14F-4D97-AF65-F5344CB8AC3E}">
        <p14:creationId xmlns:p14="http://schemas.microsoft.com/office/powerpoint/2010/main" val="1330008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500" fill="hold"/>
                                        <p:tgtEl>
                                          <p:spTgt spid="136"/>
                                        </p:tgtEl>
                                        <p:attrNameLst>
                                          <p:attrName>ppt_x</p:attrName>
                                        </p:attrNameLst>
                                      </p:cBhvr>
                                      <p:tavLst>
                                        <p:tav tm="0">
                                          <p:val>
                                            <p:strVal val="#ppt_x"/>
                                          </p:val>
                                        </p:tav>
                                        <p:tav tm="100000">
                                          <p:val>
                                            <p:strVal val="#ppt_x"/>
                                          </p:val>
                                        </p:tav>
                                      </p:tavLst>
                                    </p:anim>
                                    <p:anim calcmode="lin" valueType="num">
                                      <p:cBhvr additive="base">
                                        <p:cTn id="12"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7DA2B15B-D311-4448-893B-86B5A0CA71E5}"/>
              </a:ext>
            </a:extLst>
          </p:cNvPr>
          <p:cNvSpPr txBox="1"/>
          <p:nvPr/>
        </p:nvSpPr>
        <p:spPr>
          <a:xfrm>
            <a:off x="6480928" y="5593376"/>
            <a:ext cx="11901105" cy="19088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500" i="1" dirty="0">
                <a:solidFill>
                  <a:schemeClr val="dk2"/>
                </a:solidFill>
                <a:latin typeface="Montserrat" panose="02000505000000020004"/>
                <a:ea typeface="Montserrat" panose="02000505000000020004"/>
                <a:cs typeface="Montserrat" panose="02000505000000020004"/>
                <a:sym typeface="Montserrat" panose="02000505000000020004"/>
              </a:rPr>
              <a:t>TASK</a:t>
            </a:r>
          </a:p>
        </p:txBody>
      </p:sp>
      <p:sp>
        <p:nvSpPr>
          <p:cNvPr id="3" name="Shape 275">
            <a:extLst>
              <a:ext uri="{FF2B5EF4-FFF2-40B4-BE49-F238E27FC236}">
                <a16:creationId xmlns:a16="http://schemas.microsoft.com/office/drawing/2014/main" id="{7A54EA6E-069E-4E0B-AD81-93DBAF2D160D}"/>
              </a:ext>
            </a:extLst>
          </p:cNvPr>
          <p:cNvSpPr txBox="1"/>
          <p:nvPr/>
        </p:nvSpPr>
        <p:spPr>
          <a:xfrm>
            <a:off x="7658402" y="2883867"/>
            <a:ext cx="10723631" cy="1107995"/>
          </a:xfrm>
          <a:prstGeom prst="rect">
            <a:avLst/>
          </a:prstGeom>
          <a:noFill/>
          <a:ln>
            <a:noFill/>
          </a:ln>
        </p:spPr>
        <p:txBody>
          <a:bodyPr lIns="91425" tIns="45700" rIns="91425" bIns="45700" anchor="t" anchorCtr="0">
            <a:noAutofit/>
          </a:bodyPr>
          <a:lstStyle/>
          <a:p>
            <a:pPr marR="0" lvl="0" algn="ctr" rtl="0">
              <a:spcBef>
                <a:spcPts val="0"/>
              </a:spcBef>
              <a:buSzPct val="25000"/>
            </a:pP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614537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30" name="Shape 13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endParaRPr lang="en-US" sz="1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32" name="Shape 132"/>
          <p:cNvSpPr txBox="1"/>
          <p:nvPr/>
        </p:nvSpPr>
        <p:spPr>
          <a:xfrm>
            <a:off x="1692623" y="12401611"/>
            <a:ext cx="634719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Display Page</a:t>
            </a:r>
          </a:p>
        </p:txBody>
      </p:sp>
      <p:sp>
        <p:nvSpPr>
          <p:cNvPr id="136" name="Shape 136"/>
          <p:cNvSpPr txBox="1"/>
          <p:nvPr/>
        </p:nvSpPr>
        <p:spPr>
          <a:xfrm>
            <a:off x="15851131" y="12449104"/>
            <a:ext cx="6347195"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Home Page</a:t>
            </a:r>
            <a:r>
              <a:rPr lang="en-US" sz="4800" dirty="0">
                <a:solidFill>
                  <a:schemeClr val="dk2"/>
                </a:solidFill>
                <a:latin typeface="+mn-lt"/>
                <a:ea typeface="Montserrat" panose="02000505000000020004"/>
                <a:cs typeface="Montserrat" panose="02000505000000020004"/>
                <a:sym typeface="Montserrat" panose="02000505000000020004"/>
              </a:rPr>
              <a:t> </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9" name="矩形 18">
            <a:extLst>
              <a:ext uri="{FF2B5EF4-FFF2-40B4-BE49-F238E27FC236}">
                <a16:creationId xmlns:a16="http://schemas.microsoft.com/office/drawing/2014/main" id="{773C4ABF-1406-1744-A9FA-01A5B2C9BEF5}"/>
              </a:ext>
            </a:extLst>
          </p:cNvPr>
          <p:cNvSpPr/>
          <p:nvPr/>
        </p:nvSpPr>
        <p:spPr>
          <a:xfrm>
            <a:off x="5776385" y="10639215"/>
            <a:ext cx="1105555" cy="914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7EB2038-C690-194D-A491-3B3AAB7D6047}"/>
              </a:ext>
            </a:extLst>
          </p:cNvPr>
          <p:cNvSpPr/>
          <p:nvPr/>
        </p:nvSpPr>
        <p:spPr>
          <a:xfrm>
            <a:off x="16146379" y="8082597"/>
            <a:ext cx="5053263" cy="20904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Shape 136">
            <a:extLst>
              <a:ext uri="{FF2B5EF4-FFF2-40B4-BE49-F238E27FC236}">
                <a16:creationId xmlns:a16="http://schemas.microsoft.com/office/drawing/2014/main" id="{FAD3DAEA-EECE-ED41-8599-297118A6D9B7}"/>
              </a:ext>
            </a:extLst>
          </p:cNvPr>
          <p:cNvSpPr txBox="1"/>
          <p:nvPr/>
        </p:nvSpPr>
        <p:spPr>
          <a:xfrm>
            <a:off x="8771877" y="12449104"/>
            <a:ext cx="6347195"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Login Page</a:t>
            </a:r>
          </a:p>
        </p:txBody>
      </p:sp>
      <p:cxnSp>
        <p:nvCxnSpPr>
          <p:cNvPr id="24" name="直线箭头连接符 23">
            <a:extLst>
              <a:ext uri="{FF2B5EF4-FFF2-40B4-BE49-F238E27FC236}">
                <a16:creationId xmlns:a16="http://schemas.microsoft.com/office/drawing/2014/main" id="{0FB70564-1942-6E4D-8388-863BEBFE1C3B}"/>
              </a:ext>
            </a:extLst>
          </p:cNvPr>
          <p:cNvCxnSpPr>
            <a:cxnSpLocks/>
            <a:stCxn id="12" idx="3"/>
            <a:endCxn id="20" idx="1"/>
          </p:cNvCxnSpPr>
          <p:nvPr/>
        </p:nvCxnSpPr>
        <p:spPr>
          <a:xfrm>
            <a:off x="14197263" y="7594276"/>
            <a:ext cx="1949116" cy="15335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descr="图形用户界面, 应用程序&#10;&#10;描述已自动生成">
            <a:extLst>
              <a:ext uri="{FF2B5EF4-FFF2-40B4-BE49-F238E27FC236}">
                <a16:creationId xmlns:a16="http://schemas.microsoft.com/office/drawing/2014/main" id="{E7A8A01B-6DD6-EE46-83A9-AD09A193762D}"/>
              </a:ext>
            </a:extLst>
          </p:cNvPr>
          <p:cNvPicPr>
            <a:picLocks noChangeAspect="1"/>
          </p:cNvPicPr>
          <p:nvPr/>
        </p:nvPicPr>
        <p:blipFill>
          <a:blip r:embed="rId3"/>
          <a:stretch>
            <a:fillRect/>
          </a:stretch>
        </p:blipFill>
        <p:spPr>
          <a:xfrm>
            <a:off x="2853767" y="2754063"/>
            <a:ext cx="4158114" cy="9240253"/>
          </a:xfrm>
          <a:prstGeom prst="rect">
            <a:avLst/>
          </a:prstGeom>
        </p:spPr>
      </p:pic>
      <p:pic>
        <p:nvPicPr>
          <p:cNvPr id="26" name="图片 25" descr="图形用户界面, 文本, 应用程序, 聊天或短信&#10;&#10;描述已自动生成">
            <a:extLst>
              <a:ext uri="{FF2B5EF4-FFF2-40B4-BE49-F238E27FC236}">
                <a16:creationId xmlns:a16="http://schemas.microsoft.com/office/drawing/2014/main" id="{AFF9EF8E-87ED-954C-844B-D951DEA7E32E}"/>
              </a:ext>
            </a:extLst>
          </p:cNvPr>
          <p:cNvPicPr>
            <a:picLocks noChangeAspect="1"/>
          </p:cNvPicPr>
          <p:nvPr/>
        </p:nvPicPr>
        <p:blipFill>
          <a:blip r:embed="rId4"/>
          <a:stretch>
            <a:fillRect/>
          </a:stretch>
        </p:blipFill>
        <p:spPr>
          <a:xfrm>
            <a:off x="9721454" y="2711173"/>
            <a:ext cx="4222478" cy="9383285"/>
          </a:xfrm>
          <a:prstGeom prst="rect">
            <a:avLst/>
          </a:prstGeom>
        </p:spPr>
      </p:pic>
      <p:cxnSp>
        <p:nvCxnSpPr>
          <p:cNvPr id="14" name="直线箭头连接符 13">
            <a:extLst>
              <a:ext uri="{FF2B5EF4-FFF2-40B4-BE49-F238E27FC236}">
                <a16:creationId xmlns:a16="http://schemas.microsoft.com/office/drawing/2014/main" id="{CF225631-CA60-204E-AF77-EB0E680FAB49}"/>
              </a:ext>
            </a:extLst>
          </p:cNvPr>
          <p:cNvCxnSpPr>
            <a:cxnSpLocks/>
            <a:stCxn id="19" idx="3"/>
            <a:endCxn id="12" idx="1"/>
          </p:cNvCxnSpPr>
          <p:nvPr/>
        </p:nvCxnSpPr>
        <p:spPr>
          <a:xfrm flipV="1">
            <a:off x="6881940" y="7594276"/>
            <a:ext cx="5679028" cy="350213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047CCBFB-070E-E444-9AE5-27949E40E147}"/>
              </a:ext>
            </a:extLst>
          </p:cNvPr>
          <p:cNvSpPr/>
          <p:nvPr/>
        </p:nvSpPr>
        <p:spPr>
          <a:xfrm>
            <a:off x="12560968" y="6958952"/>
            <a:ext cx="1636295" cy="127064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33" descr="图形用户界面, 应用程序&#10;&#10;描述已自动生成">
            <a:extLst>
              <a:ext uri="{FF2B5EF4-FFF2-40B4-BE49-F238E27FC236}">
                <a16:creationId xmlns:a16="http://schemas.microsoft.com/office/drawing/2014/main" id="{50D3245B-F072-FA44-8E93-A1C2196F9708}"/>
              </a:ext>
            </a:extLst>
          </p:cNvPr>
          <p:cNvPicPr>
            <a:picLocks noChangeAspect="1"/>
          </p:cNvPicPr>
          <p:nvPr/>
        </p:nvPicPr>
        <p:blipFill>
          <a:blip r:embed="rId5"/>
          <a:stretch>
            <a:fillRect/>
          </a:stretch>
        </p:blipFill>
        <p:spPr>
          <a:xfrm>
            <a:off x="16653505" y="2754063"/>
            <a:ext cx="4222478" cy="9383285"/>
          </a:xfrm>
          <a:prstGeom prst="rect">
            <a:avLst/>
          </a:prstGeom>
        </p:spPr>
      </p:pic>
      <p:grpSp>
        <p:nvGrpSpPr>
          <p:cNvPr id="16" name="组合 15">
            <a:extLst>
              <a:ext uri="{FF2B5EF4-FFF2-40B4-BE49-F238E27FC236}">
                <a16:creationId xmlns:a16="http://schemas.microsoft.com/office/drawing/2014/main" id="{C23200C1-AEBF-4118-BA1E-90524BE0F8EF}"/>
              </a:ext>
            </a:extLst>
          </p:cNvPr>
          <p:cNvGrpSpPr/>
          <p:nvPr/>
        </p:nvGrpSpPr>
        <p:grpSpPr>
          <a:xfrm>
            <a:off x="1806646" y="1314389"/>
            <a:ext cx="10382179" cy="1107995"/>
            <a:chOff x="1806646" y="1314389"/>
            <a:chExt cx="10382179" cy="1107995"/>
          </a:xfrm>
        </p:grpSpPr>
        <p:sp>
          <p:nvSpPr>
            <p:cNvPr id="17" name="Shape 275">
              <a:extLst>
                <a:ext uri="{FF2B5EF4-FFF2-40B4-BE49-F238E27FC236}">
                  <a16:creationId xmlns:a16="http://schemas.microsoft.com/office/drawing/2014/main" id="{48C52A32-FB94-4886-8071-71F527D20CE6}"/>
                </a:ext>
              </a:extLst>
            </p:cNvPr>
            <p:cNvSpPr txBox="1"/>
            <p:nvPr/>
          </p:nvSpPr>
          <p:spPr>
            <a:xfrm>
              <a:off x="3191457" y="1314389"/>
              <a:ext cx="8997368" cy="1107995"/>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8000" dirty="0">
                  <a:solidFill>
                    <a:schemeClr val="dk2"/>
                  </a:solidFill>
                  <a:latin typeface="Montserrat" panose="02000505000000020004"/>
                  <a:ea typeface="Montserrat" panose="02000505000000020004"/>
                  <a:cs typeface="Montserrat" panose="02000505000000020004"/>
                  <a:sym typeface="Montserrat" panose="02000505000000020004"/>
                </a:rPr>
                <a:t>Task-easy</a:t>
              </a:r>
            </a:p>
          </p:txBody>
        </p:sp>
        <p:sp>
          <p:nvSpPr>
            <p:cNvPr id="18" name="椭圆 17">
              <a:extLst>
                <a:ext uri="{FF2B5EF4-FFF2-40B4-BE49-F238E27FC236}">
                  <a16:creationId xmlns:a16="http://schemas.microsoft.com/office/drawing/2014/main" id="{826F5342-C66A-477E-9344-577B70454DAF}"/>
                </a:ext>
              </a:extLst>
            </p:cNvPr>
            <p:cNvSpPr/>
            <p:nvPr/>
          </p:nvSpPr>
          <p:spPr>
            <a:xfrm>
              <a:off x="1806646" y="1545626"/>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grpSp>
    </p:spTree>
    <p:extLst>
      <p:ext uri="{BB962C8B-B14F-4D97-AF65-F5344CB8AC3E}">
        <p14:creationId xmlns:p14="http://schemas.microsoft.com/office/powerpoint/2010/main" val="2414897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p:cTn id="7" dur="500" fill="hold"/>
                                        <p:tgtEl>
                                          <p:spTgt spid="137"/>
                                        </p:tgtEl>
                                        <p:attrNameLst>
                                          <p:attrName>ppt_w</p:attrName>
                                        </p:attrNameLst>
                                      </p:cBhvr>
                                      <p:tavLst>
                                        <p:tav tm="0">
                                          <p:val>
                                            <p:fltVal val="0"/>
                                          </p:val>
                                        </p:tav>
                                        <p:tav tm="100000">
                                          <p:val>
                                            <p:strVal val="#ppt_w"/>
                                          </p:val>
                                        </p:tav>
                                      </p:tavLst>
                                    </p:anim>
                                    <p:anim calcmode="lin" valueType="num">
                                      <p:cBhvr>
                                        <p:cTn id="8" dur="500" fill="hold"/>
                                        <p:tgtEl>
                                          <p:spTgt spid="137"/>
                                        </p:tgtEl>
                                        <p:attrNameLst>
                                          <p:attrName>ppt_h</p:attrName>
                                        </p:attrNameLst>
                                      </p:cBhvr>
                                      <p:tavLst>
                                        <p:tav tm="0">
                                          <p:val>
                                            <p:fltVal val="0"/>
                                          </p:val>
                                        </p:tav>
                                        <p:tav tm="100000">
                                          <p:val>
                                            <p:strVal val="#ppt_h"/>
                                          </p:val>
                                        </p:tav>
                                      </p:tavLst>
                                    </p:anim>
                                    <p:animEffect transition="in" filter="fade">
                                      <p:cBhvr>
                                        <p:cTn id="9" dur="500"/>
                                        <p:tgtEl>
                                          <p:spTgt spid="137"/>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132"/>
                                        </p:tgtEl>
                                        <p:attrNameLst>
                                          <p:attrName>style.visibility</p:attrName>
                                        </p:attrNameLst>
                                      </p:cBhvr>
                                      <p:to>
                                        <p:strVal val="visible"/>
                                      </p:to>
                                    </p:set>
                                    <p:anim calcmode="lin" valueType="num">
                                      <p:cBhvr additive="base">
                                        <p:cTn id="12" dur="500" fill="hold"/>
                                        <p:tgtEl>
                                          <p:spTgt spid="132"/>
                                        </p:tgtEl>
                                        <p:attrNameLst>
                                          <p:attrName>ppt_x</p:attrName>
                                        </p:attrNameLst>
                                      </p:cBhvr>
                                      <p:tavLst>
                                        <p:tav tm="0">
                                          <p:val>
                                            <p:strVal val="#ppt_x"/>
                                          </p:val>
                                        </p:tav>
                                        <p:tav tm="100000">
                                          <p:val>
                                            <p:strVal val="#ppt_x"/>
                                          </p:val>
                                        </p:tav>
                                      </p:tavLst>
                                    </p:anim>
                                    <p:anim calcmode="lin" valueType="num">
                                      <p:cBhvr additive="base">
                                        <p:cTn id="13" dur="500" fill="hold"/>
                                        <p:tgtEl>
                                          <p:spTgt spid="1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6"/>
                                        </p:tgtEl>
                                        <p:attrNameLst>
                                          <p:attrName>style.visibility</p:attrName>
                                        </p:attrNameLst>
                                      </p:cBhvr>
                                      <p:to>
                                        <p:strVal val="visible"/>
                                      </p:to>
                                    </p:set>
                                    <p:anim calcmode="lin" valueType="num">
                                      <p:cBhvr additive="base">
                                        <p:cTn id="16" dur="500" fill="hold"/>
                                        <p:tgtEl>
                                          <p:spTgt spid="136"/>
                                        </p:tgtEl>
                                        <p:attrNameLst>
                                          <p:attrName>ppt_x</p:attrName>
                                        </p:attrNameLst>
                                      </p:cBhvr>
                                      <p:tavLst>
                                        <p:tav tm="0">
                                          <p:val>
                                            <p:strVal val="#ppt_x"/>
                                          </p:val>
                                        </p:tav>
                                        <p:tav tm="100000">
                                          <p:val>
                                            <p:strVal val="#ppt_x"/>
                                          </p:val>
                                        </p:tav>
                                      </p:tavLst>
                                    </p:anim>
                                    <p:anim calcmode="lin" valueType="num">
                                      <p:cBhvr additive="base">
                                        <p:cTn id="17" dur="500" fill="hold"/>
                                        <p:tgtEl>
                                          <p:spTgt spid="13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6" grpId="0"/>
      <p:bldP spid="137"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30" name="Shape 13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endParaRPr lang="en-US" sz="1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32" name="Shape 132"/>
          <p:cNvSpPr txBox="1"/>
          <p:nvPr/>
        </p:nvSpPr>
        <p:spPr>
          <a:xfrm>
            <a:off x="4958848" y="12267625"/>
            <a:ext cx="634719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Release Page</a:t>
            </a:r>
          </a:p>
        </p:txBody>
      </p:sp>
      <p:sp>
        <p:nvSpPr>
          <p:cNvPr id="136" name="Shape 136"/>
          <p:cNvSpPr txBox="1"/>
          <p:nvPr/>
        </p:nvSpPr>
        <p:spPr>
          <a:xfrm>
            <a:off x="13071609" y="12207359"/>
            <a:ext cx="6347195"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Release an activity</a:t>
            </a:r>
            <a:r>
              <a:rPr lang="en-US" sz="4800" dirty="0">
                <a:solidFill>
                  <a:schemeClr val="dk2"/>
                </a:solidFill>
                <a:latin typeface="+mn-lt"/>
                <a:ea typeface="Montserrat" panose="02000505000000020004"/>
                <a:cs typeface="Montserrat" panose="02000505000000020004"/>
                <a:sym typeface="Montserrat" panose="02000505000000020004"/>
              </a:rPr>
              <a:t> </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descr="图形用户界面, 应用程序&#10;&#10;描述已自动生成">
            <a:extLst>
              <a:ext uri="{FF2B5EF4-FFF2-40B4-BE49-F238E27FC236}">
                <a16:creationId xmlns:a16="http://schemas.microsoft.com/office/drawing/2014/main" id="{B3D2DC0F-CC00-6046-B26D-BCD126BC9EA6}"/>
              </a:ext>
            </a:extLst>
          </p:cNvPr>
          <p:cNvPicPr>
            <a:picLocks noChangeAspect="1"/>
          </p:cNvPicPr>
          <p:nvPr/>
        </p:nvPicPr>
        <p:blipFill>
          <a:blip r:embed="rId3"/>
          <a:stretch>
            <a:fillRect/>
          </a:stretch>
        </p:blipFill>
        <p:spPr>
          <a:xfrm>
            <a:off x="13912665" y="2819860"/>
            <a:ext cx="4222478" cy="9383283"/>
          </a:xfrm>
          <a:prstGeom prst="rect">
            <a:avLst/>
          </a:prstGeom>
        </p:spPr>
      </p:pic>
      <p:pic>
        <p:nvPicPr>
          <p:cNvPr id="5" name="图片 4" descr="图形用户界面&#10;&#10;低可信度描述已自动生成">
            <a:extLst>
              <a:ext uri="{FF2B5EF4-FFF2-40B4-BE49-F238E27FC236}">
                <a16:creationId xmlns:a16="http://schemas.microsoft.com/office/drawing/2014/main" id="{C92E17B9-98D9-5744-9E2C-651FF23C8A64}"/>
              </a:ext>
            </a:extLst>
          </p:cNvPr>
          <p:cNvPicPr>
            <a:picLocks noChangeAspect="1"/>
          </p:cNvPicPr>
          <p:nvPr/>
        </p:nvPicPr>
        <p:blipFill>
          <a:blip r:embed="rId4"/>
          <a:stretch>
            <a:fillRect/>
          </a:stretch>
        </p:blipFill>
        <p:spPr>
          <a:xfrm>
            <a:off x="6021206" y="2884342"/>
            <a:ext cx="4222477" cy="9383283"/>
          </a:xfrm>
          <a:prstGeom prst="rect">
            <a:avLst/>
          </a:prstGeom>
        </p:spPr>
      </p:pic>
      <p:cxnSp>
        <p:nvCxnSpPr>
          <p:cNvPr id="24" name="直线箭头连接符 23">
            <a:extLst>
              <a:ext uri="{FF2B5EF4-FFF2-40B4-BE49-F238E27FC236}">
                <a16:creationId xmlns:a16="http://schemas.microsoft.com/office/drawing/2014/main" id="{0FB70564-1942-6E4D-8388-863BEBFE1C3B}"/>
              </a:ext>
            </a:extLst>
          </p:cNvPr>
          <p:cNvCxnSpPr>
            <a:cxnSpLocks/>
            <a:stCxn id="12" idx="3"/>
          </p:cNvCxnSpPr>
          <p:nvPr/>
        </p:nvCxnSpPr>
        <p:spPr>
          <a:xfrm flipV="1">
            <a:off x="10464985" y="6730249"/>
            <a:ext cx="3447681" cy="37911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047CCBFB-070E-E444-9AE5-27949E40E147}"/>
              </a:ext>
            </a:extLst>
          </p:cNvPr>
          <p:cNvSpPr/>
          <p:nvPr/>
        </p:nvSpPr>
        <p:spPr>
          <a:xfrm>
            <a:off x="8607390" y="9424393"/>
            <a:ext cx="1857595" cy="219397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 name="组合 10">
            <a:extLst>
              <a:ext uri="{FF2B5EF4-FFF2-40B4-BE49-F238E27FC236}">
                <a16:creationId xmlns:a16="http://schemas.microsoft.com/office/drawing/2014/main" id="{719B709E-4E99-4342-9FFA-698CC7CA04EA}"/>
              </a:ext>
            </a:extLst>
          </p:cNvPr>
          <p:cNvGrpSpPr/>
          <p:nvPr/>
        </p:nvGrpSpPr>
        <p:grpSpPr>
          <a:xfrm>
            <a:off x="1806646" y="1314389"/>
            <a:ext cx="10382179" cy="1107995"/>
            <a:chOff x="1806646" y="1314389"/>
            <a:chExt cx="10382179" cy="1107995"/>
          </a:xfrm>
        </p:grpSpPr>
        <p:sp>
          <p:nvSpPr>
            <p:cNvPr id="13" name="Shape 275">
              <a:extLst>
                <a:ext uri="{FF2B5EF4-FFF2-40B4-BE49-F238E27FC236}">
                  <a16:creationId xmlns:a16="http://schemas.microsoft.com/office/drawing/2014/main" id="{70A24C95-DF68-4945-A838-E4F6C295D573}"/>
                </a:ext>
              </a:extLst>
            </p:cNvPr>
            <p:cNvSpPr txBox="1"/>
            <p:nvPr/>
          </p:nvSpPr>
          <p:spPr>
            <a:xfrm>
              <a:off x="3191457" y="1314389"/>
              <a:ext cx="8997368" cy="1107995"/>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8000" dirty="0">
                  <a:solidFill>
                    <a:schemeClr val="dk2"/>
                  </a:solidFill>
                  <a:latin typeface="Montserrat" panose="02000505000000020004"/>
                  <a:ea typeface="Montserrat" panose="02000505000000020004"/>
                  <a:cs typeface="Montserrat" panose="02000505000000020004"/>
                  <a:sym typeface="Montserrat" panose="02000505000000020004"/>
                </a:rPr>
                <a:t>Task-medium</a:t>
              </a:r>
            </a:p>
          </p:txBody>
        </p:sp>
        <p:sp>
          <p:nvSpPr>
            <p:cNvPr id="14" name="椭圆 13">
              <a:extLst>
                <a:ext uri="{FF2B5EF4-FFF2-40B4-BE49-F238E27FC236}">
                  <a16:creationId xmlns:a16="http://schemas.microsoft.com/office/drawing/2014/main" id="{BB918BD9-E05A-4EC7-95A8-81B93B50C15D}"/>
                </a:ext>
              </a:extLst>
            </p:cNvPr>
            <p:cNvSpPr/>
            <p:nvPr/>
          </p:nvSpPr>
          <p:spPr>
            <a:xfrm>
              <a:off x="1806646" y="1545626"/>
              <a:ext cx="772033" cy="772033"/>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zh-CN" altLang="en-US" sz="3599" kern="1200" dirty="0">
                <a:solidFill>
                  <a:prstClr val="white"/>
                </a:solidFill>
                <a:latin typeface="字魂58号-创中黑" panose="00000500000000000000" pitchFamily="2" charset="-122"/>
                <a:ea typeface="字魂58号-创中黑" panose="00000500000000000000" pitchFamily="2" charset="-122"/>
              </a:endParaRPr>
            </a:p>
          </p:txBody>
        </p:sp>
      </p:grpSp>
    </p:spTree>
    <p:extLst>
      <p:ext uri="{BB962C8B-B14F-4D97-AF65-F5344CB8AC3E}">
        <p14:creationId xmlns:p14="http://schemas.microsoft.com/office/powerpoint/2010/main" val="657943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500" fill="hold"/>
                                        <p:tgtEl>
                                          <p:spTgt spid="136"/>
                                        </p:tgtEl>
                                        <p:attrNameLst>
                                          <p:attrName>ppt_x</p:attrName>
                                        </p:attrNameLst>
                                      </p:cBhvr>
                                      <p:tavLst>
                                        <p:tav tm="0">
                                          <p:val>
                                            <p:strVal val="#ppt_x"/>
                                          </p:val>
                                        </p:tav>
                                        <p:tav tm="100000">
                                          <p:val>
                                            <p:strVal val="#ppt_x"/>
                                          </p:val>
                                        </p:tav>
                                      </p:tavLst>
                                    </p:anim>
                                    <p:anim calcmode="lin" valueType="num">
                                      <p:cBhvr additive="base">
                                        <p:cTn id="12"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6" grpId="0"/>
    </p:bldLst>
  </p:timing>
</p:sld>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包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1865</Words>
  <Application>Microsoft Office PowerPoint</Application>
  <PresentationFormat>自定义</PresentationFormat>
  <Paragraphs>398</Paragraphs>
  <Slides>51</Slides>
  <Notes>37</Notes>
  <HiddenSlides>0</HiddenSlides>
  <MMClips>1</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51</vt:i4>
      </vt:variant>
    </vt:vector>
  </HeadingPairs>
  <TitlesOfParts>
    <vt:vector size="67" baseType="lpstr">
      <vt:lpstr>Arial Rounded MT Bold</vt:lpstr>
      <vt:lpstr>微软雅黑</vt:lpstr>
      <vt:lpstr>Lato</vt:lpstr>
      <vt:lpstr>Gill Sans MT</vt:lpstr>
      <vt:lpstr>Lato Light</vt:lpstr>
      <vt:lpstr>Courier New</vt:lpstr>
      <vt:lpstr>等线</vt:lpstr>
      <vt:lpstr>Consolas</vt:lpstr>
      <vt:lpstr>Arial</vt:lpstr>
      <vt:lpstr>Montserrat</vt:lpstr>
      <vt:lpstr>字魂58号-创中黑</vt:lpstr>
      <vt:lpstr>字魂59号-创粗黑</vt:lpstr>
      <vt:lpstr>华文中宋</vt:lpstr>
      <vt:lpstr>Default Theme</vt:lpstr>
      <vt:lpstr>Default Theme</vt:lpstr>
      <vt:lpstr>包裹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dc:title>
  <dc:subject>user;</dc:subject>
  <dc:creator>user</dc:creator>
  <cp:keywords>user</cp:keywords>
  <dc:description>user;</dc:description>
  <cp:lastModifiedBy>ASUS</cp:lastModifiedBy>
  <cp:revision>42</cp:revision>
  <dcterms:created xsi:type="dcterms:W3CDTF">2017-03-12T07:55:40Z</dcterms:created>
  <dcterms:modified xsi:type="dcterms:W3CDTF">2021-04-27T03:06:40Z</dcterms:modified>
  <cp:category>user</cp:category>
  <cp:contentStatus>BOSSPPT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